
<file path=[Content_Types].xml><?xml version="1.0" encoding="utf-8"?>
<Types xmlns="http://schemas.openxmlformats.org/package/2006/content-types">
  <Default Extension="xml" ContentType="application/xml"/>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1" r:id="rId1"/>
  </p:sldMasterIdLst>
  <p:notesMasterIdLst>
    <p:notesMasterId r:id="rId33"/>
  </p:notesMasterIdLst>
  <p:sldIdLst>
    <p:sldId id="256" r:id="rId2"/>
    <p:sldId id="302" r:id="rId3"/>
    <p:sldId id="258" r:id="rId4"/>
    <p:sldId id="259" r:id="rId5"/>
    <p:sldId id="278" r:id="rId6"/>
    <p:sldId id="280" r:id="rId7"/>
    <p:sldId id="281" r:id="rId8"/>
    <p:sldId id="282" r:id="rId9"/>
    <p:sldId id="290" r:id="rId10"/>
    <p:sldId id="283" r:id="rId11"/>
    <p:sldId id="286" r:id="rId12"/>
    <p:sldId id="284" r:id="rId13"/>
    <p:sldId id="287" r:id="rId14"/>
    <p:sldId id="288" r:id="rId15"/>
    <p:sldId id="289" r:id="rId16"/>
    <p:sldId id="291" r:id="rId17"/>
    <p:sldId id="292" r:id="rId18"/>
    <p:sldId id="293" r:id="rId19"/>
    <p:sldId id="294" r:id="rId20"/>
    <p:sldId id="295" r:id="rId21"/>
    <p:sldId id="296" r:id="rId22"/>
    <p:sldId id="298" r:id="rId23"/>
    <p:sldId id="299" r:id="rId24"/>
    <p:sldId id="297" r:id="rId25"/>
    <p:sldId id="300" r:id="rId26"/>
    <p:sldId id="303" r:id="rId27"/>
    <p:sldId id="260" r:id="rId28"/>
    <p:sldId id="301" r:id="rId29"/>
    <p:sldId id="304" r:id="rId30"/>
    <p:sldId id="274" r:id="rId31"/>
    <p:sldId id="285" r:id="rId32"/>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112"/>
    <p:restoredTop sz="88040"/>
  </p:normalViewPr>
  <p:slideViewPr>
    <p:cSldViewPr snapToGrid="0" snapToObjects="1">
      <p:cViewPr>
        <p:scale>
          <a:sx n="138" d="100"/>
          <a:sy n="138" d="100"/>
        </p:scale>
        <p:origin x="272" y="-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notesMaster" Target="notesMasters/notesMaster1.xml"/><Relationship Id="rId34" Type="http://schemas.openxmlformats.org/officeDocument/2006/relationships/presProps" Target="presProps.xml"/><Relationship Id="rId35" Type="http://schemas.openxmlformats.org/officeDocument/2006/relationships/viewProps" Target="viewProps.xml"/><Relationship Id="rId36" Type="http://schemas.openxmlformats.org/officeDocument/2006/relationships/theme" Target="theme/theme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175" y="685800"/>
            <a:ext cx="60963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t" anchorCtr="0"/>
          <a:lstStyle>
            <a:lvl1pPr lvl="0">
              <a:spcBef>
                <a:spcPts val="0"/>
              </a:spcBef>
              <a:buSzPct val="127272"/>
              <a:buChar char="●"/>
              <a:defRPr sz="1100"/>
            </a:lvl1pPr>
            <a:lvl2pPr lvl="1">
              <a:spcBef>
                <a:spcPts val="0"/>
              </a:spcBef>
              <a:buSzPct val="127272"/>
              <a:buChar char="○"/>
              <a:defRPr sz="1100"/>
            </a:lvl2pPr>
            <a:lvl3pPr lvl="2">
              <a:spcBef>
                <a:spcPts val="0"/>
              </a:spcBef>
              <a:buSzPct val="127272"/>
              <a:buChar char="■"/>
              <a:defRPr sz="1100"/>
            </a:lvl3pPr>
            <a:lvl4pPr lvl="3">
              <a:spcBef>
                <a:spcPts val="0"/>
              </a:spcBef>
              <a:buSzPct val="127272"/>
              <a:buChar char="●"/>
              <a:defRPr sz="1100"/>
            </a:lvl4pPr>
            <a:lvl5pPr lvl="4">
              <a:spcBef>
                <a:spcPts val="0"/>
              </a:spcBef>
              <a:buSzPct val="127272"/>
              <a:buChar char="○"/>
              <a:defRPr sz="1100"/>
            </a:lvl5pPr>
            <a:lvl6pPr lvl="5">
              <a:spcBef>
                <a:spcPts val="0"/>
              </a:spcBef>
              <a:buSzPct val="127272"/>
              <a:buChar char="■"/>
              <a:defRPr sz="1100"/>
            </a:lvl6pPr>
            <a:lvl7pPr lvl="6">
              <a:spcBef>
                <a:spcPts val="0"/>
              </a:spcBef>
              <a:buSzPct val="127272"/>
              <a:buChar char="●"/>
              <a:defRPr sz="1100"/>
            </a:lvl7pPr>
            <a:lvl8pPr lvl="7">
              <a:spcBef>
                <a:spcPts val="0"/>
              </a:spcBef>
              <a:buSzPct val="127272"/>
              <a:buChar char="○"/>
              <a:defRPr sz="1100"/>
            </a:lvl8pPr>
            <a:lvl9pPr lvl="8">
              <a:spcBef>
                <a:spcPts val="0"/>
              </a:spcBef>
              <a:buSzPct val="127272"/>
              <a:buChar char="■"/>
              <a:defRPr sz="1100"/>
            </a:lvl9pPr>
          </a:lstStyle>
          <a:p>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Shape 7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1" name="Shape 71"/>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 This is where</a:t>
            </a:r>
            <a:r>
              <a:rPr lang="en-US" baseline="0" dirty="0" smtClean="0"/>
              <a:t> I start coding along </a:t>
            </a:r>
            <a:endParaRPr lang="en-US" dirty="0"/>
          </a:p>
        </p:txBody>
      </p:sp>
    </p:spTree>
    <p:extLst>
      <p:ext uri="{BB962C8B-B14F-4D97-AF65-F5344CB8AC3E}">
        <p14:creationId xmlns:p14="http://schemas.microsoft.com/office/powerpoint/2010/main" val="4454691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 Explain what each</a:t>
            </a:r>
            <a:r>
              <a:rPr lang="en-US" baseline="0" dirty="0" smtClean="0"/>
              <a:t> step does: </a:t>
            </a:r>
          </a:p>
          <a:p>
            <a:pPr lvl="1"/>
            <a:r>
              <a:rPr lang="en-US" baseline="0" dirty="0" smtClean="0"/>
              <a:t> Fetch</a:t>
            </a:r>
          </a:p>
          <a:p>
            <a:pPr lvl="1"/>
            <a:r>
              <a:rPr lang="en-US" baseline="0" dirty="0" smtClean="0"/>
              <a:t> Push</a:t>
            </a:r>
          </a:p>
        </p:txBody>
      </p:sp>
    </p:spTree>
    <p:extLst>
      <p:ext uri="{BB962C8B-B14F-4D97-AF65-F5344CB8AC3E}">
        <p14:creationId xmlns:p14="http://schemas.microsoft.com/office/powerpoint/2010/main" val="10073637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 Or use Echo “” &gt;&gt;</a:t>
            </a:r>
            <a:r>
              <a:rPr lang="en-US" baseline="0" dirty="0" smtClean="0"/>
              <a:t> </a:t>
            </a:r>
            <a:r>
              <a:rPr lang="en-US" baseline="0" dirty="0" err="1" smtClean="0"/>
              <a:t>README.md</a:t>
            </a:r>
            <a:endParaRPr lang="en-US" dirty="0" smtClean="0"/>
          </a:p>
          <a:p>
            <a:r>
              <a:rPr lang="en-US" dirty="0" smtClean="0"/>
              <a:t>Breakdown what each line means:</a:t>
            </a:r>
          </a:p>
          <a:p>
            <a:pPr lvl="1"/>
            <a:r>
              <a:rPr lang="en-US" dirty="0" smtClean="0"/>
              <a:t> Branch</a:t>
            </a:r>
            <a:r>
              <a:rPr lang="en-US" baseline="0" dirty="0" smtClean="0"/>
              <a:t> master</a:t>
            </a:r>
          </a:p>
          <a:p>
            <a:pPr lvl="1"/>
            <a:r>
              <a:rPr lang="en-US" baseline="0" dirty="0" smtClean="0"/>
              <a:t> Red, modified</a:t>
            </a:r>
          </a:p>
        </p:txBody>
      </p:sp>
    </p:spTree>
    <p:extLst>
      <p:ext uri="{BB962C8B-B14F-4D97-AF65-F5344CB8AC3E}">
        <p14:creationId xmlns:p14="http://schemas.microsoft.com/office/powerpoint/2010/main" val="9064087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 Add</a:t>
            </a:r>
            <a:r>
              <a:rPr lang="en-US" baseline="0" dirty="0" smtClean="0"/>
              <a:t> vs. commit (package up)</a:t>
            </a:r>
          </a:p>
          <a:p>
            <a:r>
              <a:rPr lang="en-US" baseline="0" dirty="0" smtClean="0"/>
              <a:t> -m flag</a:t>
            </a:r>
          </a:p>
          <a:p>
            <a:r>
              <a:rPr lang="en-US" baseline="0" dirty="0" smtClean="0"/>
              <a:t> Describe output </a:t>
            </a:r>
          </a:p>
        </p:txBody>
      </p:sp>
    </p:spTree>
    <p:extLst>
      <p:ext uri="{BB962C8B-B14F-4D97-AF65-F5344CB8AC3E}">
        <p14:creationId xmlns:p14="http://schemas.microsoft.com/office/powerpoint/2010/main" val="12769331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 Add</a:t>
            </a:r>
            <a:r>
              <a:rPr lang="en-US" baseline="0" dirty="0" smtClean="0"/>
              <a:t> vs. commit (package up)</a:t>
            </a:r>
          </a:p>
          <a:p>
            <a:r>
              <a:rPr lang="en-US" baseline="0" dirty="0" smtClean="0"/>
              <a:t> -m flag</a:t>
            </a:r>
          </a:p>
          <a:p>
            <a:r>
              <a:rPr lang="en-US" baseline="0" dirty="0" smtClean="0"/>
              <a:t> Describe output </a:t>
            </a:r>
          </a:p>
        </p:txBody>
      </p:sp>
    </p:spTree>
    <p:extLst>
      <p:ext uri="{BB962C8B-B14F-4D97-AF65-F5344CB8AC3E}">
        <p14:creationId xmlns:p14="http://schemas.microsoft.com/office/powerpoint/2010/main" val="18613371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Shape 14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4" name="Shape 144"/>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7706516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 Add</a:t>
            </a:r>
            <a:r>
              <a:rPr lang="en-US" baseline="0" dirty="0" smtClean="0"/>
              <a:t> vs. commit (package up)</a:t>
            </a:r>
          </a:p>
          <a:p>
            <a:r>
              <a:rPr lang="en-US" baseline="0" dirty="0" smtClean="0"/>
              <a:t> -m flag</a:t>
            </a:r>
          </a:p>
          <a:p>
            <a:r>
              <a:rPr lang="en-US" baseline="0" dirty="0" smtClean="0"/>
              <a:t> Describe output </a:t>
            </a:r>
          </a:p>
        </p:txBody>
      </p:sp>
    </p:spTree>
    <p:extLst>
      <p:ext uri="{BB962C8B-B14F-4D97-AF65-F5344CB8AC3E}">
        <p14:creationId xmlns:p14="http://schemas.microsoft.com/office/powerpoint/2010/main" val="2576265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Pct val="127272"/>
              <a:buFontTx/>
              <a:buNone/>
              <a:tabLst/>
              <a:defRPr/>
            </a:pPr>
            <a:endParaRPr lang="en-US" baseline="0" dirty="0" smtClean="0"/>
          </a:p>
        </p:txBody>
      </p:sp>
    </p:spTree>
    <p:extLst>
      <p:ext uri="{BB962C8B-B14F-4D97-AF65-F5344CB8AC3E}">
        <p14:creationId xmlns:p14="http://schemas.microsoft.com/office/powerpoint/2010/main" val="12884615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Shape 9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8" name="Shape 98"/>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r>
              <a:rPr lang="en-US" dirty="0" smtClean="0"/>
              <a:t>What</a:t>
            </a:r>
            <a:r>
              <a:rPr lang="en-US" baseline="0" dirty="0" smtClean="0"/>
              <a:t> did you just do? Walkthrough </a:t>
            </a:r>
            <a:endParaRPr lang="en"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Pct val="127272"/>
              <a:buFontTx/>
              <a:buChar char="●"/>
              <a:tabLst/>
              <a:defRPr/>
            </a:pPr>
            <a:r>
              <a:rPr lang="en-US" baseline="0" dirty="0" smtClean="0"/>
              <a:t> Remember: </a:t>
            </a:r>
          </a:p>
          <a:p>
            <a:pPr marL="457200" marR="0" lvl="1" indent="0" algn="l" defTabSz="914400" rtl="0" eaLnBrk="1" fontAlgn="auto" latinLnBrk="0" hangingPunct="1">
              <a:lnSpc>
                <a:spcPct val="100000"/>
              </a:lnSpc>
              <a:spcBef>
                <a:spcPts val="0"/>
              </a:spcBef>
              <a:spcAft>
                <a:spcPts val="0"/>
              </a:spcAft>
              <a:buClrTx/>
              <a:buSzPct val="127272"/>
              <a:buFontTx/>
              <a:buChar char="●"/>
              <a:tabLst/>
              <a:defRPr/>
            </a:pPr>
            <a:r>
              <a:rPr lang="en-US" baseline="0" dirty="0" smtClean="0"/>
              <a:t> origin is remote</a:t>
            </a:r>
          </a:p>
          <a:p>
            <a:pPr marL="457200" marR="0" lvl="1" indent="0" algn="l" defTabSz="914400" rtl="0" eaLnBrk="1" fontAlgn="auto" latinLnBrk="0" hangingPunct="1">
              <a:lnSpc>
                <a:spcPct val="100000"/>
              </a:lnSpc>
              <a:spcBef>
                <a:spcPts val="0"/>
              </a:spcBef>
              <a:spcAft>
                <a:spcPts val="0"/>
              </a:spcAft>
              <a:buClrTx/>
              <a:buSzPct val="127272"/>
              <a:buFontTx/>
              <a:buChar char="●"/>
              <a:tabLst/>
              <a:defRPr/>
            </a:pPr>
            <a:r>
              <a:rPr lang="en-US" baseline="0" dirty="0" smtClean="0"/>
              <a:t> master is the local branch</a:t>
            </a:r>
          </a:p>
          <a:p>
            <a:pPr marL="457200" marR="0" lvl="1" indent="0" algn="l" defTabSz="914400" rtl="0" eaLnBrk="1" fontAlgn="auto" latinLnBrk="0" hangingPunct="1">
              <a:lnSpc>
                <a:spcPct val="100000"/>
              </a:lnSpc>
              <a:spcBef>
                <a:spcPts val="0"/>
              </a:spcBef>
              <a:spcAft>
                <a:spcPts val="0"/>
              </a:spcAft>
              <a:buClrTx/>
              <a:buSzPct val="127272"/>
              <a:buFontTx/>
              <a:buChar char="●"/>
              <a:tabLst/>
              <a:defRPr/>
            </a:pPr>
            <a:r>
              <a:rPr lang="en-US" sz="1100" b="0" i="0" kern="1200" dirty="0" smtClean="0">
                <a:solidFill>
                  <a:schemeClr val="tx1"/>
                </a:solidFill>
                <a:effectLst/>
                <a:latin typeface="+mn-lt"/>
                <a:ea typeface="+mn-ea"/>
                <a:cs typeface="+mn-cs"/>
              </a:rPr>
              <a:t> origin/master is a remote branch (a </a:t>
            </a:r>
            <a:r>
              <a:rPr lang="en-US" sz="1100" b="0" i="1" kern="1200" dirty="0" smtClean="0">
                <a:solidFill>
                  <a:schemeClr val="tx1"/>
                </a:solidFill>
                <a:effectLst/>
                <a:latin typeface="+mn-lt"/>
                <a:ea typeface="+mn-ea"/>
                <a:cs typeface="+mn-cs"/>
              </a:rPr>
              <a:t>local copy</a:t>
            </a:r>
            <a:r>
              <a:rPr lang="en-US" sz="1100" b="0" i="0" kern="1200" dirty="0" smtClean="0">
                <a:solidFill>
                  <a:schemeClr val="tx1"/>
                </a:solidFill>
                <a:effectLst/>
                <a:latin typeface="+mn-lt"/>
                <a:ea typeface="+mn-ea"/>
                <a:cs typeface="+mn-cs"/>
              </a:rPr>
              <a:t> of the branch named "master" on the remote named "origin")</a:t>
            </a:r>
          </a:p>
          <a:p>
            <a:endParaRPr lang="en-US" baseline="0" dirty="0" smtClean="0"/>
          </a:p>
          <a:p>
            <a:r>
              <a:rPr lang="en-US" baseline="0" dirty="0" smtClean="0"/>
              <a:t>Forking, Pulling, Merging, Checkout </a:t>
            </a:r>
          </a:p>
        </p:txBody>
      </p:sp>
    </p:spTree>
    <p:extLst>
      <p:ext uri="{BB962C8B-B14F-4D97-AF65-F5344CB8AC3E}">
        <p14:creationId xmlns:p14="http://schemas.microsoft.com/office/powerpoint/2010/main" val="14306389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Shape 13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4" name="Shape 134"/>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267544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Pct val="127272"/>
              <a:buFontTx/>
              <a:buChar char="●"/>
              <a:tabLst/>
              <a:defRPr/>
            </a:pPr>
            <a:r>
              <a:rPr lang="en-US" baseline="0" dirty="0" smtClean="0"/>
              <a:t> Remember: </a:t>
            </a:r>
          </a:p>
          <a:p>
            <a:pPr marL="457200" marR="0" lvl="1" indent="0" algn="l" defTabSz="914400" rtl="0" eaLnBrk="1" fontAlgn="auto" latinLnBrk="0" hangingPunct="1">
              <a:lnSpc>
                <a:spcPct val="100000"/>
              </a:lnSpc>
              <a:spcBef>
                <a:spcPts val="0"/>
              </a:spcBef>
              <a:spcAft>
                <a:spcPts val="0"/>
              </a:spcAft>
              <a:buClrTx/>
              <a:buSzPct val="127272"/>
              <a:buFontTx/>
              <a:buChar char="●"/>
              <a:tabLst/>
              <a:defRPr/>
            </a:pPr>
            <a:r>
              <a:rPr lang="en-US" baseline="0" dirty="0" smtClean="0"/>
              <a:t> origin is remote</a:t>
            </a:r>
          </a:p>
          <a:p>
            <a:pPr marL="457200" marR="0" lvl="1" indent="0" algn="l" defTabSz="914400" rtl="0" eaLnBrk="1" fontAlgn="auto" latinLnBrk="0" hangingPunct="1">
              <a:lnSpc>
                <a:spcPct val="100000"/>
              </a:lnSpc>
              <a:spcBef>
                <a:spcPts val="0"/>
              </a:spcBef>
              <a:spcAft>
                <a:spcPts val="0"/>
              </a:spcAft>
              <a:buClrTx/>
              <a:buSzPct val="127272"/>
              <a:buFontTx/>
              <a:buChar char="●"/>
              <a:tabLst/>
              <a:defRPr/>
            </a:pPr>
            <a:r>
              <a:rPr lang="en-US" baseline="0" dirty="0" smtClean="0"/>
              <a:t> master is the local branch</a:t>
            </a:r>
          </a:p>
          <a:p>
            <a:pPr marL="457200" marR="0" lvl="1" indent="0" algn="l" defTabSz="914400" rtl="0" eaLnBrk="1" fontAlgn="auto" latinLnBrk="0" hangingPunct="1">
              <a:lnSpc>
                <a:spcPct val="100000"/>
              </a:lnSpc>
              <a:spcBef>
                <a:spcPts val="0"/>
              </a:spcBef>
              <a:spcAft>
                <a:spcPts val="0"/>
              </a:spcAft>
              <a:buClrTx/>
              <a:buSzPct val="127272"/>
              <a:buFontTx/>
              <a:buChar char="●"/>
              <a:tabLst/>
              <a:defRPr/>
            </a:pPr>
            <a:r>
              <a:rPr lang="en-US" sz="1100" b="0" i="0" kern="1200" dirty="0" smtClean="0">
                <a:solidFill>
                  <a:schemeClr val="tx1"/>
                </a:solidFill>
                <a:effectLst/>
                <a:latin typeface="+mn-lt"/>
                <a:ea typeface="+mn-ea"/>
                <a:cs typeface="+mn-cs"/>
              </a:rPr>
              <a:t> origin/master is a remote branch (a </a:t>
            </a:r>
            <a:r>
              <a:rPr lang="en-US" sz="1100" b="0" i="1" kern="1200" dirty="0" smtClean="0">
                <a:solidFill>
                  <a:schemeClr val="tx1"/>
                </a:solidFill>
                <a:effectLst/>
                <a:latin typeface="+mn-lt"/>
                <a:ea typeface="+mn-ea"/>
                <a:cs typeface="+mn-cs"/>
              </a:rPr>
              <a:t>local copy</a:t>
            </a:r>
            <a:r>
              <a:rPr lang="en-US" sz="1100" b="0" i="0" kern="1200" dirty="0" smtClean="0">
                <a:solidFill>
                  <a:schemeClr val="tx1"/>
                </a:solidFill>
                <a:effectLst/>
                <a:latin typeface="+mn-lt"/>
                <a:ea typeface="+mn-ea"/>
                <a:cs typeface="+mn-cs"/>
              </a:rPr>
              <a:t> of the branch named "master" on the remote named "origin")</a:t>
            </a:r>
          </a:p>
          <a:p>
            <a:endParaRPr lang="en-US" baseline="0" dirty="0" smtClean="0"/>
          </a:p>
          <a:p>
            <a:r>
              <a:rPr lang="en-US" baseline="0" dirty="0" smtClean="0"/>
              <a:t>Forking, Pulling, Merging, Checkout </a:t>
            </a:r>
          </a:p>
        </p:txBody>
      </p:sp>
    </p:spTree>
    <p:extLst>
      <p:ext uri="{BB962C8B-B14F-4D97-AF65-F5344CB8AC3E}">
        <p14:creationId xmlns:p14="http://schemas.microsoft.com/office/powerpoint/2010/main" val="45917948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519963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Shape 8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6" name="Shape 86"/>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Shape 9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2" name="Shape 92"/>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Shape 9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2" name="Shape 92"/>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5562282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Shape 9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2" name="Shape 92"/>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6420152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fontAlgn="base"/>
            <a:r>
              <a:rPr lang="en-US" sz="1100" b="0" i="0" kern="1200" dirty="0" smtClean="0">
                <a:solidFill>
                  <a:schemeClr val="tx1"/>
                </a:solidFill>
                <a:effectLst/>
                <a:latin typeface="+mn-lt"/>
                <a:ea typeface="+mn-ea"/>
                <a:cs typeface="+mn-cs"/>
              </a:rPr>
              <a:t>There are actually three things here: origin master is two separate things, and origin/master is one thing. Three things total.</a:t>
            </a:r>
          </a:p>
          <a:p>
            <a:pPr fontAlgn="base"/>
            <a:r>
              <a:rPr lang="en-US" sz="1100" b="0" i="0" kern="1200" dirty="0" smtClean="0">
                <a:solidFill>
                  <a:schemeClr val="tx1"/>
                </a:solidFill>
                <a:effectLst/>
                <a:latin typeface="+mn-lt"/>
                <a:ea typeface="+mn-ea"/>
                <a:cs typeface="+mn-cs"/>
              </a:rPr>
              <a:t>Two branches:</a:t>
            </a:r>
          </a:p>
          <a:p>
            <a:pPr fontAlgn="base"/>
            <a:r>
              <a:rPr lang="en-US" sz="1100" b="0" i="0" kern="1200" dirty="0" smtClean="0">
                <a:solidFill>
                  <a:schemeClr val="tx1"/>
                </a:solidFill>
                <a:effectLst/>
                <a:latin typeface="+mn-lt"/>
                <a:ea typeface="+mn-ea"/>
                <a:cs typeface="+mn-cs"/>
              </a:rPr>
              <a:t>master is a local branch</a:t>
            </a:r>
          </a:p>
          <a:p>
            <a:pPr fontAlgn="base"/>
            <a:r>
              <a:rPr lang="en-US" sz="1100" b="0" i="0" kern="1200" dirty="0" smtClean="0">
                <a:solidFill>
                  <a:schemeClr val="tx1"/>
                </a:solidFill>
                <a:effectLst/>
                <a:latin typeface="+mn-lt"/>
                <a:ea typeface="+mn-ea"/>
                <a:cs typeface="+mn-cs"/>
              </a:rPr>
              <a:t>origin/master is a remote branch (which is a </a:t>
            </a:r>
            <a:r>
              <a:rPr lang="en-US" sz="1100" b="0" i="1" kern="1200" dirty="0" smtClean="0">
                <a:solidFill>
                  <a:schemeClr val="tx1"/>
                </a:solidFill>
                <a:effectLst/>
                <a:latin typeface="+mn-lt"/>
                <a:ea typeface="+mn-ea"/>
                <a:cs typeface="+mn-cs"/>
              </a:rPr>
              <a:t>local copy</a:t>
            </a:r>
            <a:r>
              <a:rPr lang="en-US" sz="1100" b="0" i="0" kern="1200" dirty="0" smtClean="0">
                <a:solidFill>
                  <a:schemeClr val="tx1"/>
                </a:solidFill>
                <a:effectLst/>
                <a:latin typeface="+mn-lt"/>
                <a:ea typeface="+mn-ea"/>
                <a:cs typeface="+mn-cs"/>
              </a:rPr>
              <a:t> of the branch named "master" on the remote named "origin")</a:t>
            </a:r>
          </a:p>
          <a:p>
            <a:pPr fontAlgn="base"/>
            <a:r>
              <a:rPr lang="en-US" sz="1100" b="0" i="0" kern="1200" dirty="0" smtClean="0">
                <a:solidFill>
                  <a:schemeClr val="tx1"/>
                </a:solidFill>
                <a:effectLst/>
                <a:latin typeface="+mn-lt"/>
                <a:ea typeface="+mn-ea"/>
                <a:cs typeface="+mn-cs"/>
              </a:rPr>
              <a:t>One remote:</a:t>
            </a:r>
          </a:p>
          <a:p>
            <a:pPr fontAlgn="base"/>
            <a:r>
              <a:rPr lang="en-US" sz="1100" b="0" i="0" kern="1200" dirty="0" smtClean="0">
                <a:solidFill>
                  <a:schemeClr val="tx1"/>
                </a:solidFill>
                <a:effectLst/>
                <a:latin typeface="+mn-lt"/>
                <a:ea typeface="+mn-ea"/>
                <a:cs typeface="+mn-cs"/>
              </a:rPr>
              <a:t>origin is a remote</a:t>
            </a:r>
          </a:p>
          <a:p>
            <a:pPr marL="0" marR="0" lvl="0" indent="0" algn="l" defTabSz="914400" rtl="0" eaLnBrk="1" fontAlgn="auto" latinLnBrk="0" hangingPunct="1">
              <a:lnSpc>
                <a:spcPct val="100000"/>
              </a:lnSpc>
              <a:spcBef>
                <a:spcPts val="0"/>
              </a:spcBef>
              <a:spcAft>
                <a:spcPts val="0"/>
              </a:spcAft>
              <a:buClrTx/>
              <a:buSzPct val="127272"/>
              <a:buFontTx/>
              <a:buNone/>
              <a:tabLst/>
              <a:defRPr/>
            </a:pPr>
            <a:endParaRPr lang="en-US" dirty="0"/>
          </a:p>
        </p:txBody>
      </p:sp>
    </p:spTree>
    <p:extLst>
      <p:ext uri="{BB962C8B-B14F-4D97-AF65-F5344CB8AC3E}">
        <p14:creationId xmlns:p14="http://schemas.microsoft.com/office/powerpoint/2010/main" val="1647717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Shape 17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1" name="Shape 171"/>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512378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Shape 8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6" name="Shape 86"/>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6863414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p:spTree>
      <p:nvGrpSpPr>
        <p:cNvPr id="1" name="Shape 9"/>
        <p:cNvGrpSpPr/>
        <p:nvPr/>
      </p:nvGrpSpPr>
      <p:grpSpPr>
        <a:xfrm>
          <a:off x="0" y="0"/>
          <a:ext cx="0" cy="0"/>
          <a:chOff x="0" y="0"/>
          <a:chExt cx="0" cy="0"/>
        </a:xfrm>
      </p:grpSpPr>
      <p:sp>
        <p:nvSpPr>
          <p:cNvPr id="10" name="Shape 10"/>
          <p:cNvSpPr/>
          <p:nvPr/>
        </p:nvSpPr>
        <p:spPr>
          <a:xfrm>
            <a:off x="655200" y="2856150"/>
            <a:ext cx="54300" cy="1191900"/>
          </a:xfrm>
          <a:prstGeom prst="rect">
            <a:avLst/>
          </a:prstGeom>
          <a:solidFill>
            <a:srgbClr val="562457"/>
          </a:solidFill>
          <a:ln>
            <a:noFill/>
          </a:ln>
        </p:spPr>
        <p:txBody>
          <a:bodyPr wrap="square" lIns="91425" tIns="91425" rIns="91425" bIns="91425" anchor="ctr" anchorCtr="0">
            <a:noAutofit/>
          </a:bodyPr>
          <a:lstStyle/>
          <a:p>
            <a:pPr lvl="0" rtl="0">
              <a:spcBef>
                <a:spcPts val="0"/>
              </a:spcBef>
              <a:buNone/>
            </a:pPr>
            <a:endParaRPr>
              <a:solidFill>
                <a:srgbClr val="88398A"/>
              </a:solidFill>
            </a:endParaRPr>
          </a:p>
        </p:txBody>
      </p:sp>
      <p:sp>
        <p:nvSpPr>
          <p:cNvPr id="11" name="Shape 11"/>
          <p:cNvSpPr txBox="1">
            <a:spLocks noGrp="1"/>
          </p:cNvSpPr>
          <p:nvPr>
            <p:ph type="ctrTitle"/>
          </p:nvPr>
        </p:nvSpPr>
        <p:spPr>
          <a:xfrm>
            <a:off x="762000" y="2851325"/>
            <a:ext cx="5412300" cy="1159800"/>
          </a:xfrm>
          <a:prstGeom prst="rect">
            <a:avLst/>
          </a:prstGeom>
        </p:spPr>
        <p:txBody>
          <a:bodyPr wrap="square" lIns="91425" tIns="91425" rIns="91425" bIns="91425" anchor="ctr" anchorCtr="0"/>
          <a:lstStyle>
            <a:lvl1pPr lvl="0">
              <a:spcBef>
                <a:spcPts val="0"/>
              </a:spcBef>
              <a:buClr>
                <a:srgbClr val="88398A"/>
              </a:buClr>
              <a:buSzPct val="100000"/>
              <a:buFont typeface="Helvetica Neue"/>
              <a:defRPr sz="4800">
                <a:solidFill>
                  <a:srgbClr val="88398A"/>
                </a:solidFill>
                <a:latin typeface="Helvetica Neue"/>
                <a:ea typeface="Helvetica Neue"/>
                <a:cs typeface="Helvetica Neue"/>
                <a:sym typeface="Helvetica Neue"/>
              </a:defRPr>
            </a:lvl1pPr>
            <a:lvl2pPr lvl="1">
              <a:spcBef>
                <a:spcPts val="0"/>
              </a:spcBef>
              <a:buClr>
                <a:srgbClr val="88398A"/>
              </a:buClr>
              <a:buSzPct val="100000"/>
              <a:defRPr sz="4800">
                <a:solidFill>
                  <a:srgbClr val="88398A"/>
                </a:solidFill>
              </a:defRPr>
            </a:lvl2pPr>
            <a:lvl3pPr lvl="2">
              <a:spcBef>
                <a:spcPts val="0"/>
              </a:spcBef>
              <a:buClr>
                <a:srgbClr val="88398A"/>
              </a:buClr>
              <a:buSzPct val="100000"/>
              <a:defRPr sz="4800">
                <a:solidFill>
                  <a:srgbClr val="88398A"/>
                </a:solidFill>
              </a:defRPr>
            </a:lvl3pPr>
            <a:lvl4pPr lvl="3">
              <a:spcBef>
                <a:spcPts val="0"/>
              </a:spcBef>
              <a:buClr>
                <a:srgbClr val="88398A"/>
              </a:buClr>
              <a:buSzPct val="100000"/>
              <a:defRPr sz="4800">
                <a:solidFill>
                  <a:srgbClr val="88398A"/>
                </a:solidFill>
              </a:defRPr>
            </a:lvl4pPr>
            <a:lvl5pPr lvl="4">
              <a:spcBef>
                <a:spcPts val="0"/>
              </a:spcBef>
              <a:buClr>
                <a:srgbClr val="88398A"/>
              </a:buClr>
              <a:buSzPct val="100000"/>
              <a:defRPr sz="4800">
                <a:solidFill>
                  <a:srgbClr val="88398A"/>
                </a:solidFill>
              </a:defRPr>
            </a:lvl5pPr>
            <a:lvl6pPr lvl="5">
              <a:spcBef>
                <a:spcPts val="0"/>
              </a:spcBef>
              <a:buClr>
                <a:srgbClr val="88398A"/>
              </a:buClr>
              <a:buSzPct val="100000"/>
              <a:defRPr sz="4800">
                <a:solidFill>
                  <a:srgbClr val="88398A"/>
                </a:solidFill>
              </a:defRPr>
            </a:lvl6pPr>
            <a:lvl7pPr lvl="6">
              <a:spcBef>
                <a:spcPts val="0"/>
              </a:spcBef>
              <a:buClr>
                <a:srgbClr val="88398A"/>
              </a:buClr>
              <a:buSzPct val="100000"/>
              <a:defRPr sz="4800">
                <a:solidFill>
                  <a:srgbClr val="88398A"/>
                </a:solidFill>
              </a:defRPr>
            </a:lvl7pPr>
            <a:lvl8pPr lvl="7">
              <a:spcBef>
                <a:spcPts val="0"/>
              </a:spcBef>
              <a:buClr>
                <a:srgbClr val="88398A"/>
              </a:buClr>
              <a:buSzPct val="100000"/>
              <a:defRPr sz="4800">
                <a:solidFill>
                  <a:srgbClr val="88398A"/>
                </a:solidFill>
              </a:defRPr>
            </a:lvl8pPr>
            <a:lvl9pPr lvl="8">
              <a:spcBef>
                <a:spcPts val="0"/>
              </a:spcBef>
              <a:buClr>
                <a:srgbClr val="88398A"/>
              </a:buClr>
              <a:buSzPct val="100000"/>
              <a:defRPr sz="4800">
                <a:solidFill>
                  <a:srgbClr val="88398A"/>
                </a:solidFill>
              </a:defRPr>
            </a:lvl9pPr>
          </a:lstStyle>
          <a:p>
            <a:endParaRPr/>
          </a:p>
        </p:txBody>
      </p:sp>
      <p:pic>
        <p:nvPicPr>
          <p:cNvPr id="12" name="Shape 12" descr="download.png"/>
          <p:cNvPicPr preferRelativeResize="0"/>
          <p:nvPr/>
        </p:nvPicPr>
        <p:blipFill>
          <a:blip r:embed="rId2">
            <a:alphaModFix/>
          </a:blip>
          <a:stretch>
            <a:fillRect/>
          </a:stretch>
        </p:blipFill>
        <p:spPr>
          <a:xfrm>
            <a:off x="6098100" y="357500"/>
            <a:ext cx="2858575" cy="951900"/>
          </a:xfrm>
          <a:prstGeom prst="rect">
            <a:avLst/>
          </a:prstGeom>
          <a:noFill/>
          <a:ln>
            <a:noFill/>
          </a:ln>
        </p:spPr>
      </p:pic>
      <p:sp>
        <p:nvSpPr>
          <p:cNvPr id="13" name="Shape 13"/>
          <p:cNvSpPr/>
          <p:nvPr/>
        </p:nvSpPr>
        <p:spPr>
          <a:xfrm rot="5400000">
            <a:off x="4542250" y="-4548775"/>
            <a:ext cx="60900" cy="9145500"/>
          </a:xfrm>
          <a:prstGeom prst="rect">
            <a:avLst/>
          </a:prstGeom>
          <a:solidFill>
            <a:srgbClr val="88398A"/>
          </a:solidFill>
          <a:ln>
            <a:noFill/>
          </a:ln>
        </p:spPr>
        <p:txBody>
          <a:bodyPr wrap="square" lIns="91425" tIns="91425" rIns="91425" bIns="91425" anchor="ctr" anchorCtr="0">
            <a:noAutofit/>
          </a:bodyPr>
          <a:lstStyle/>
          <a:p>
            <a:pPr lvl="0">
              <a:spcBef>
                <a:spcPts val="0"/>
              </a:spcBef>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Caption">
    <p:spTree>
      <p:nvGrpSpPr>
        <p:cNvPr id="1" name="Shape 59"/>
        <p:cNvGrpSpPr/>
        <p:nvPr/>
      </p:nvGrpSpPr>
      <p:grpSpPr>
        <a:xfrm>
          <a:off x="0" y="0"/>
          <a:ext cx="0" cy="0"/>
          <a:chOff x="0" y="0"/>
          <a:chExt cx="0" cy="0"/>
        </a:xfrm>
      </p:grpSpPr>
      <p:sp>
        <p:nvSpPr>
          <p:cNvPr id="60" name="Shape 60"/>
          <p:cNvSpPr txBox="1">
            <a:spLocks noGrp="1"/>
          </p:cNvSpPr>
          <p:nvPr>
            <p:ph type="body" idx="1"/>
          </p:nvPr>
        </p:nvSpPr>
        <p:spPr>
          <a:xfrm>
            <a:off x="633300" y="4285675"/>
            <a:ext cx="8053500" cy="519600"/>
          </a:xfrm>
          <a:prstGeom prst="rect">
            <a:avLst/>
          </a:prstGeom>
        </p:spPr>
        <p:txBody>
          <a:bodyPr wrap="square" lIns="91425" tIns="91425" rIns="91425" bIns="91425" anchor="t" anchorCtr="0"/>
          <a:lstStyle>
            <a:lvl1pPr lvl="0">
              <a:spcBef>
                <a:spcPts val="360"/>
              </a:spcBef>
              <a:buSzPct val="100000"/>
              <a:buNone/>
              <a:defRPr sz="1400"/>
            </a:lvl1pPr>
          </a:lstStyle>
          <a:p>
            <a:endParaRPr/>
          </a:p>
        </p:txBody>
      </p:sp>
      <p:sp>
        <p:nvSpPr>
          <p:cNvPr id="61" name="Shape 61"/>
          <p:cNvSpPr/>
          <p:nvPr/>
        </p:nvSpPr>
        <p:spPr>
          <a:xfrm>
            <a:off x="0" y="0"/>
            <a:ext cx="54300" cy="5143500"/>
          </a:xfrm>
          <a:prstGeom prst="rect">
            <a:avLst/>
          </a:prstGeom>
          <a:solidFill>
            <a:srgbClr val="88398A"/>
          </a:solidFill>
          <a:ln>
            <a:noFill/>
          </a:ln>
        </p:spPr>
        <p:txBody>
          <a:bodyPr wrap="square" lIns="91425" tIns="91425" rIns="91425" bIns="91425" anchor="ctr" anchorCtr="0">
            <a:noAutofit/>
          </a:bodyPr>
          <a:lstStyle/>
          <a:p>
            <a:pPr lvl="0">
              <a:spcBef>
                <a:spcPts val="0"/>
              </a:spcBef>
              <a:buNone/>
            </a:pPr>
            <a:endParaRPr/>
          </a:p>
        </p:txBody>
      </p:sp>
      <p:pic>
        <p:nvPicPr>
          <p:cNvPr id="62" name="Shape 62" descr="download (1).png"/>
          <p:cNvPicPr preferRelativeResize="0"/>
          <p:nvPr/>
        </p:nvPicPr>
        <p:blipFill>
          <a:blip r:embed="rId2">
            <a:alphaModFix/>
          </a:blip>
          <a:stretch>
            <a:fillRect/>
          </a:stretch>
        </p:blipFill>
        <p:spPr>
          <a:xfrm>
            <a:off x="8337900" y="88025"/>
            <a:ext cx="653700" cy="653700"/>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63"/>
        <p:cNvGrpSpPr/>
        <p:nvPr/>
      </p:nvGrpSpPr>
      <p:grpSpPr>
        <a:xfrm>
          <a:off x="0" y="0"/>
          <a:ext cx="0" cy="0"/>
          <a:chOff x="0" y="0"/>
          <a:chExt cx="0" cy="0"/>
        </a:xfrm>
      </p:grpSpPr>
      <p:sp>
        <p:nvSpPr>
          <p:cNvPr id="64" name="Shape 64"/>
          <p:cNvSpPr/>
          <p:nvPr/>
        </p:nvSpPr>
        <p:spPr>
          <a:xfrm>
            <a:off x="0" y="0"/>
            <a:ext cx="54300" cy="5143500"/>
          </a:xfrm>
          <a:prstGeom prst="rect">
            <a:avLst/>
          </a:prstGeom>
          <a:solidFill>
            <a:srgbClr val="88398A"/>
          </a:solidFill>
          <a:ln>
            <a:noFill/>
          </a:ln>
        </p:spPr>
        <p:txBody>
          <a:bodyPr wrap="square" lIns="91425" tIns="91425" rIns="91425" bIns="91425" anchor="ctr" anchorCtr="0">
            <a:noAutofit/>
          </a:bodyPr>
          <a:lstStyle/>
          <a:p>
            <a:pPr lvl="0">
              <a:spcBef>
                <a:spcPts val="0"/>
              </a:spcBef>
              <a:buNone/>
            </a:pPr>
            <a:endParaRPr/>
          </a:p>
        </p:txBody>
      </p:sp>
      <p:pic>
        <p:nvPicPr>
          <p:cNvPr id="65" name="Shape 65" descr="download (1).png"/>
          <p:cNvPicPr preferRelativeResize="0"/>
          <p:nvPr/>
        </p:nvPicPr>
        <p:blipFill>
          <a:blip r:embed="rId2">
            <a:alphaModFix/>
          </a:blip>
          <a:stretch>
            <a:fillRect/>
          </a:stretch>
        </p:blipFill>
        <p:spPr>
          <a:xfrm>
            <a:off x="8337900" y="88025"/>
            <a:ext cx="653700" cy="653700"/>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Blank color">
    <p:spTree>
      <p:nvGrpSpPr>
        <p:cNvPr id="1" name="Shape 66"/>
        <p:cNvGrpSpPr/>
        <p:nvPr/>
      </p:nvGrpSpPr>
      <p:grpSpPr>
        <a:xfrm>
          <a:off x="0" y="0"/>
          <a:ext cx="0" cy="0"/>
          <a:chOff x="0" y="0"/>
          <a:chExt cx="0" cy="0"/>
        </a:xfrm>
      </p:grpSpPr>
      <p:sp>
        <p:nvSpPr>
          <p:cNvPr id="67" name="Shape 67"/>
          <p:cNvSpPr/>
          <p:nvPr/>
        </p:nvSpPr>
        <p:spPr>
          <a:xfrm rot="5400000">
            <a:off x="4542250" y="-4548775"/>
            <a:ext cx="60900" cy="9145500"/>
          </a:xfrm>
          <a:prstGeom prst="rect">
            <a:avLst/>
          </a:prstGeom>
          <a:solidFill>
            <a:srgbClr val="88398A"/>
          </a:solidFill>
          <a:ln>
            <a:noFill/>
          </a:ln>
        </p:spPr>
        <p:txBody>
          <a:bodyPr wrap="square" lIns="91425" tIns="91425" rIns="91425" bIns="91425" anchor="ctr" anchorCtr="0">
            <a:noAutofit/>
          </a:bodyPr>
          <a:lstStyle/>
          <a:p>
            <a:pPr lvl="0">
              <a:spcBef>
                <a:spcPts val="0"/>
              </a:spcBef>
              <a:buNone/>
            </a:pPr>
            <a:endParaRPr/>
          </a:p>
        </p:txBody>
      </p:sp>
      <p:pic>
        <p:nvPicPr>
          <p:cNvPr id="68" name="Shape 68" descr="download (1).png"/>
          <p:cNvPicPr preferRelativeResize="0"/>
          <p:nvPr/>
        </p:nvPicPr>
        <p:blipFill>
          <a:blip r:embed="rId2">
            <a:alphaModFix/>
          </a:blip>
          <a:stretch>
            <a:fillRect/>
          </a:stretch>
        </p:blipFill>
        <p:spPr>
          <a:xfrm>
            <a:off x="7929425" y="186325"/>
            <a:ext cx="951900" cy="95190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Title + 3 columns">
    <p:spTree>
      <p:nvGrpSpPr>
        <p:cNvPr id="1" name="Shape 36"/>
        <p:cNvGrpSpPr/>
        <p:nvPr/>
      </p:nvGrpSpPr>
      <p:grpSpPr>
        <a:xfrm>
          <a:off x="0" y="0"/>
          <a:ext cx="0" cy="0"/>
          <a:chOff x="0" y="0"/>
          <a:chExt cx="0" cy="0"/>
        </a:xfrm>
      </p:grpSpPr>
      <p:sp>
        <p:nvSpPr>
          <p:cNvPr id="37" name="Shape 37"/>
          <p:cNvSpPr txBox="1">
            <a:spLocks noGrp="1"/>
          </p:cNvSpPr>
          <p:nvPr>
            <p:ph type="title"/>
          </p:nvPr>
        </p:nvSpPr>
        <p:spPr>
          <a:xfrm>
            <a:off x="692025" y="422500"/>
            <a:ext cx="3226800" cy="857400"/>
          </a:xfrm>
          <a:prstGeom prst="rect">
            <a:avLst/>
          </a:prstGeom>
        </p:spPr>
        <p:txBody>
          <a:bodyPr wrap="square"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38" name="Shape 38"/>
          <p:cNvSpPr txBox="1">
            <a:spLocks noGrp="1"/>
          </p:cNvSpPr>
          <p:nvPr>
            <p:ph type="body" idx="1"/>
          </p:nvPr>
        </p:nvSpPr>
        <p:spPr>
          <a:xfrm>
            <a:off x="692025" y="1610450"/>
            <a:ext cx="2257200" cy="3315300"/>
          </a:xfrm>
          <a:prstGeom prst="rect">
            <a:avLst/>
          </a:prstGeom>
        </p:spPr>
        <p:txBody>
          <a:bodyPr wrap="square" lIns="91425" tIns="91425" rIns="91425" bIns="91425" anchor="t" anchorCtr="0"/>
          <a:lstStyle>
            <a:lvl1pPr lvl="0" rtl="0">
              <a:spcBef>
                <a:spcPts val="0"/>
              </a:spcBef>
              <a:buSzPct val="100000"/>
              <a:defRPr sz="1400"/>
            </a:lvl1pPr>
            <a:lvl2pPr lvl="1" rtl="0">
              <a:spcBef>
                <a:spcPts val="0"/>
              </a:spcBef>
              <a:buSzPct val="100000"/>
              <a:defRPr sz="1400"/>
            </a:lvl2pPr>
            <a:lvl3pPr lvl="2" rtl="0">
              <a:spcBef>
                <a:spcPts val="0"/>
              </a:spcBef>
              <a:buSzPct val="100000"/>
              <a:defRPr sz="1400"/>
            </a:lvl3pPr>
            <a:lvl4pPr lvl="3" rtl="0">
              <a:spcBef>
                <a:spcPts val="0"/>
              </a:spcBef>
              <a:buSzPct val="100000"/>
              <a:defRPr sz="1400"/>
            </a:lvl4pPr>
            <a:lvl5pPr lvl="4" rtl="0">
              <a:spcBef>
                <a:spcPts val="0"/>
              </a:spcBef>
              <a:buSzPct val="100000"/>
              <a:defRPr sz="1400"/>
            </a:lvl5pPr>
            <a:lvl6pPr lvl="5" rtl="0">
              <a:spcBef>
                <a:spcPts val="0"/>
              </a:spcBef>
              <a:buSzPct val="100000"/>
              <a:defRPr sz="1400"/>
            </a:lvl6pPr>
            <a:lvl7pPr lvl="6" rtl="0">
              <a:spcBef>
                <a:spcPts val="0"/>
              </a:spcBef>
              <a:buSzPct val="100000"/>
              <a:defRPr sz="1400"/>
            </a:lvl7pPr>
            <a:lvl8pPr lvl="7" rtl="0">
              <a:spcBef>
                <a:spcPts val="0"/>
              </a:spcBef>
              <a:buSzPct val="100000"/>
              <a:defRPr sz="1400"/>
            </a:lvl8pPr>
            <a:lvl9pPr lvl="8" rtl="0">
              <a:spcBef>
                <a:spcPts val="0"/>
              </a:spcBef>
              <a:buSzPct val="100000"/>
              <a:defRPr sz="1400"/>
            </a:lvl9pPr>
          </a:lstStyle>
          <a:p>
            <a:endParaRPr/>
          </a:p>
        </p:txBody>
      </p:sp>
      <p:sp>
        <p:nvSpPr>
          <p:cNvPr id="39" name="Shape 39"/>
          <p:cNvSpPr txBox="1">
            <a:spLocks noGrp="1"/>
          </p:cNvSpPr>
          <p:nvPr>
            <p:ph type="body" idx="2"/>
          </p:nvPr>
        </p:nvSpPr>
        <p:spPr>
          <a:xfrm>
            <a:off x="3064886" y="1610450"/>
            <a:ext cx="2257200" cy="3315300"/>
          </a:xfrm>
          <a:prstGeom prst="rect">
            <a:avLst/>
          </a:prstGeom>
        </p:spPr>
        <p:txBody>
          <a:bodyPr wrap="square" lIns="91425" tIns="91425" rIns="91425" bIns="91425" anchor="t" anchorCtr="0"/>
          <a:lstStyle>
            <a:lvl1pPr lvl="0" rtl="0">
              <a:spcBef>
                <a:spcPts val="0"/>
              </a:spcBef>
              <a:buSzPct val="100000"/>
              <a:defRPr sz="1400"/>
            </a:lvl1pPr>
            <a:lvl2pPr lvl="1" rtl="0">
              <a:spcBef>
                <a:spcPts val="0"/>
              </a:spcBef>
              <a:buSzPct val="100000"/>
              <a:defRPr sz="1400"/>
            </a:lvl2pPr>
            <a:lvl3pPr lvl="2" rtl="0">
              <a:spcBef>
                <a:spcPts val="0"/>
              </a:spcBef>
              <a:buSzPct val="100000"/>
              <a:defRPr sz="1400"/>
            </a:lvl3pPr>
            <a:lvl4pPr lvl="3" rtl="0">
              <a:spcBef>
                <a:spcPts val="0"/>
              </a:spcBef>
              <a:buSzPct val="100000"/>
              <a:defRPr sz="1400"/>
            </a:lvl4pPr>
            <a:lvl5pPr lvl="4" rtl="0">
              <a:spcBef>
                <a:spcPts val="0"/>
              </a:spcBef>
              <a:buSzPct val="100000"/>
              <a:defRPr sz="1400"/>
            </a:lvl5pPr>
            <a:lvl6pPr lvl="5" rtl="0">
              <a:spcBef>
                <a:spcPts val="0"/>
              </a:spcBef>
              <a:buSzPct val="100000"/>
              <a:defRPr sz="1400"/>
            </a:lvl6pPr>
            <a:lvl7pPr lvl="6" rtl="0">
              <a:spcBef>
                <a:spcPts val="0"/>
              </a:spcBef>
              <a:buSzPct val="100000"/>
              <a:defRPr sz="1400"/>
            </a:lvl7pPr>
            <a:lvl8pPr lvl="7" rtl="0">
              <a:spcBef>
                <a:spcPts val="0"/>
              </a:spcBef>
              <a:buSzPct val="100000"/>
              <a:defRPr sz="1400"/>
            </a:lvl8pPr>
            <a:lvl9pPr lvl="8" rtl="0">
              <a:spcBef>
                <a:spcPts val="0"/>
              </a:spcBef>
              <a:buSzPct val="100000"/>
              <a:defRPr sz="1400"/>
            </a:lvl9pPr>
          </a:lstStyle>
          <a:p>
            <a:endParaRPr/>
          </a:p>
        </p:txBody>
      </p:sp>
      <p:sp>
        <p:nvSpPr>
          <p:cNvPr id="40" name="Shape 40"/>
          <p:cNvSpPr txBox="1">
            <a:spLocks noGrp="1"/>
          </p:cNvSpPr>
          <p:nvPr>
            <p:ph type="body" idx="3"/>
          </p:nvPr>
        </p:nvSpPr>
        <p:spPr>
          <a:xfrm>
            <a:off x="5437746" y="1610450"/>
            <a:ext cx="2257200" cy="3315300"/>
          </a:xfrm>
          <a:prstGeom prst="rect">
            <a:avLst/>
          </a:prstGeom>
        </p:spPr>
        <p:txBody>
          <a:bodyPr wrap="square" lIns="91425" tIns="91425" rIns="91425" bIns="91425" anchor="t" anchorCtr="0"/>
          <a:lstStyle>
            <a:lvl1pPr lvl="0" rtl="0">
              <a:spcBef>
                <a:spcPts val="0"/>
              </a:spcBef>
              <a:buSzPct val="100000"/>
              <a:defRPr sz="1400"/>
            </a:lvl1pPr>
            <a:lvl2pPr lvl="1" rtl="0">
              <a:spcBef>
                <a:spcPts val="0"/>
              </a:spcBef>
              <a:buSzPct val="100000"/>
              <a:defRPr sz="1400"/>
            </a:lvl2pPr>
            <a:lvl3pPr lvl="2" rtl="0">
              <a:spcBef>
                <a:spcPts val="0"/>
              </a:spcBef>
              <a:buSzPct val="100000"/>
              <a:defRPr sz="1400"/>
            </a:lvl3pPr>
            <a:lvl4pPr lvl="3" rtl="0">
              <a:spcBef>
                <a:spcPts val="0"/>
              </a:spcBef>
              <a:buSzPct val="100000"/>
              <a:defRPr sz="1400"/>
            </a:lvl4pPr>
            <a:lvl5pPr lvl="4" rtl="0">
              <a:spcBef>
                <a:spcPts val="0"/>
              </a:spcBef>
              <a:buSzPct val="100000"/>
              <a:defRPr sz="1400"/>
            </a:lvl5pPr>
            <a:lvl6pPr lvl="5" rtl="0">
              <a:spcBef>
                <a:spcPts val="0"/>
              </a:spcBef>
              <a:buSzPct val="100000"/>
              <a:defRPr sz="1400"/>
            </a:lvl6pPr>
            <a:lvl7pPr lvl="6" rtl="0">
              <a:spcBef>
                <a:spcPts val="0"/>
              </a:spcBef>
              <a:buSzPct val="100000"/>
              <a:defRPr sz="1400"/>
            </a:lvl7pPr>
            <a:lvl8pPr lvl="7" rtl="0">
              <a:spcBef>
                <a:spcPts val="0"/>
              </a:spcBef>
              <a:buSzPct val="100000"/>
              <a:defRPr sz="1400"/>
            </a:lvl8pPr>
            <a:lvl9pPr lvl="8" rtl="0">
              <a:spcBef>
                <a:spcPts val="0"/>
              </a:spcBef>
              <a:buSzPct val="100000"/>
              <a:defRPr sz="1400"/>
            </a:lvl9pPr>
          </a:lstStyle>
          <a:p>
            <a:endParaRPr/>
          </a:p>
        </p:txBody>
      </p:sp>
      <p:sp>
        <p:nvSpPr>
          <p:cNvPr id="41" name="Shape 41"/>
          <p:cNvSpPr/>
          <p:nvPr/>
        </p:nvSpPr>
        <p:spPr>
          <a:xfrm>
            <a:off x="0" y="0"/>
            <a:ext cx="54300" cy="5143500"/>
          </a:xfrm>
          <a:prstGeom prst="rect">
            <a:avLst/>
          </a:prstGeom>
          <a:solidFill>
            <a:srgbClr val="88398A"/>
          </a:solidFill>
          <a:ln>
            <a:noFill/>
          </a:ln>
        </p:spPr>
        <p:txBody>
          <a:bodyPr wrap="square" lIns="91425" tIns="91425" rIns="91425" bIns="91425" anchor="ctr" anchorCtr="0">
            <a:noAutofit/>
          </a:bodyPr>
          <a:lstStyle/>
          <a:p>
            <a:pPr lvl="0">
              <a:spcBef>
                <a:spcPts val="0"/>
              </a:spcBef>
              <a:buNone/>
            </a:pPr>
            <a:endParaRPr/>
          </a:p>
        </p:txBody>
      </p:sp>
      <p:pic>
        <p:nvPicPr>
          <p:cNvPr id="42" name="Shape 42" descr="download (1).png"/>
          <p:cNvPicPr preferRelativeResize="0"/>
          <p:nvPr/>
        </p:nvPicPr>
        <p:blipFill>
          <a:blip r:embed="rId2">
            <a:alphaModFix/>
          </a:blip>
          <a:stretch>
            <a:fillRect/>
          </a:stretch>
        </p:blipFill>
        <p:spPr>
          <a:xfrm>
            <a:off x="8337900" y="88025"/>
            <a:ext cx="653700" cy="653700"/>
          </a:xfrm>
          <a:prstGeom prst="rect">
            <a:avLst/>
          </a:prstGeom>
          <a:noFill/>
          <a:ln>
            <a:noFill/>
          </a:ln>
        </p:spPr>
      </p:pic>
    </p:spTree>
    <p:extLst>
      <p:ext uri="{BB962C8B-B14F-4D97-AF65-F5344CB8AC3E}">
        <p14:creationId xmlns:p14="http://schemas.microsoft.com/office/powerpoint/2010/main" val="17805546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Subtitle">
    <p:spTree>
      <p:nvGrpSpPr>
        <p:cNvPr id="1" name="Shape 14"/>
        <p:cNvGrpSpPr/>
        <p:nvPr/>
      </p:nvGrpSpPr>
      <p:grpSpPr>
        <a:xfrm>
          <a:off x="0" y="0"/>
          <a:ext cx="0" cy="0"/>
          <a:chOff x="0" y="0"/>
          <a:chExt cx="0" cy="0"/>
        </a:xfrm>
      </p:grpSpPr>
      <p:sp>
        <p:nvSpPr>
          <p:cNvPr id="15" name="Shape 15"/>
          <p:cNvSpPr/>
          <p:nvPr/>
        </p:nvSpPr>
        <p:spPr>
          <a:xfrm>
            <a:off x="655200" y="1417200"/>
            <a:ext cx="54300" cy="1363200"/>
          </a:xfrm>
          <a:prstGeom prst="rect">
            <a:avLst/>
          </a:prstGeom>
          <a:solidFill>
            <a:srgbClr val="562457"/>
          </a:solidFill>
          <a:ln>
            <a:noFill/>
          </a:ln>
        </p:spPr>
        <p:txBody>
          <a:bodyPr wrap="square" lIns="91425" tIns="91425" rIns="91425" bIns="91425" anchor="ctr" anchorCtr="0">
            <a:noAutofit/>
          </a:bodyPr>
          <a:lstStyle/>
          <a:p>
            <a:pPr lvl="0" rtl="0">
              <a:spcBef>
                <a:spcPts val="0"/>
              </a:spcBef>
              <a:buNone/>
            </a:pPr>
            <a:endParaRPr>
              <a:solidFill>
                <a:srgbClr val="88398A"/>
              </a:solidFill>
            </a:endParaRPr>
          </a:p>
        </p:txBody>
      </p:sp>
      <p:sp>
        <p:nvSpPr>
          <p:cNvPr id="16" name="Shape 16"/>
          <p:cNvSpPr txBox="1">
            <a:spLocks noGrp="1"/>
          </p:cNvSpPr>
          <p:nvPr>
            <p:ph type="ctrTitle"/>
          </p:nvPr>
        </p:nvSpPr>
        <p:spPr>
          <a:xfrm>
            <a:off x="902550" y="1214425"/>
            <a:ext cx="4638300" cy="1159800"/>
          </a:xfrm>
          <a:prstGeom prst="rect">
            <a:avLst/>
          </a:prstGeom>
        </p:spPr>
        <p:txBody>
          <a:bodyPr wrap="square" lIns="91425" tIns="91425" rIns="91425" bIns="91425" anchor="t" anchorCtr="0"/>
          <a:lstStyle>
            <a:lvl1pPr lvl="0" rtl="0">
              <a:spcBef>
                <a:spcPts val="0"/>
              </a:spcBef>
              <a:buClr>
                <a:srgbClr val="88398A"/>
              </a:buClr>
              <a:buSzPct val="100000"/>
              <a:buFont typeface="Helvetica Neue"/>
              <a:defRPr sz="3600">
                <a:solidFill>
                  <a:srgbClr val="88398A"/>
                </a:solidFill>
                <a:latin typeface="Helvetica Neue"/>
                <a:ea typeface="Helvetica Neue"/>
                <a:cs typeface="Helvetica Neue"/>
                <a:sym typeface="Helvetica Neue"/>
              </a:defRPr>
            </a:lvl1pPr>
            <a:lvl2pPr lvl="1" rtl="0">
              <a:spcBef>
                <a:spcPts val="0"/>
              </a:spcBef>
              <a:buClr>
                <a:srgbClr val="88398A"/>
              </a:buClr>
              <a:buSzPct val="100000"/>
              <a:defRPr sz="3600">
                <a:solidFill>
                  <a:srgbClr val="88398A"/>
                </a:solidFill>
              </a:defRPr>
            </a:lvl2pPr>
            <a:lvl3pPr lvl="2" rtl="0">
              <a:spcBef>
                <a:spcPts val="0"/>
              </a:spcBef>
              <a:buClr>
                <a:srgbClr val="88398A"/>
              </a:buClr>
              <a:buSzPct val="100000"/>
              <a:defRPr sz="3600">
                <a:solidFill>
                  <a:srgbClr val="88398A"/>
                </a:solidFill>
              </a:defRPr>
            </a:lvl3pPr>
            <a:lvl4pPr lvl="3" rtl="0">
              <a:spcBef>
                <a:spcPts val="0"/>
              </a:spcBef>
              <a:buClr>
                <a:srgbClr val="88398A"/>
              </a:buClr>
              <a:buSzPct val="100000"/>
              <a:defRPr sz="3600">
                <a:solidFill>
                  <a:srgbClr val="88398A"/>
                </a:solidFill>
              </a:defRPr>
            </a:lvl4pPr>
            <a:lvl5pPr lvl="4" rtl="0">
              <a:spcBef>
                <a:spcPts val="0"/>
              </a:spcBef>
              <a:buClr>
                <a:srgbClr val="88398A"/>
              </a:buClr>
              <a:buSzPct val="100000"/>
              <a:defRPr sz="3600">
                <a:solidFill>
                  <a:srgbClr val="88398A"/>
                </a:solidFill>
              </a:defRPr>
            </a:lvl5pPr>
            <a:lvl6pPr lvl="5" rtl="0">
              <a:spcBef>
                <a:spcPts val="0"/>
              </a:spcBef>
              <a:buClr>
                <a:srgbClr val="88398A"/>
              </a:buClr>
              <a:buSzPct val="100000"/>
              <a:defRPr sz="3600">
                <a:solidFill>
                  <a:srgbClr val="88398A"/>
                </a:solidFill>
              </a:defRPr>
            </a:lvl6pPr>
            <a:lvl7pPr lvl="6" rtl="0">
              <a:spcBef>
                <a:spcPts val="0"/>
              </a:spcBef>
              <a:buClr>
                <a:srgbClr val="88398A"/>
              </a:buClr>
              <a:buSzPct val="100000"/>
              <a:defRPr sz="3600">
                <a:solidFill>
                  <a:srgbClr val="88398A"/>
                </a:solidFill>
              </a:defRPr>
            </a:lvl7pPr>
            <a:lvl8pPr lvl="7" rtl="0">
              <a:spcBef>
                <a:spcPts val="0"/>
              </a:spcBef>
              <a:buClr>
                <a:srgbClr val="88398A"/>
              </a:buClr>
              <a:buSzPct val="100000"/>
              <a:defRPr sz="3600">
                <a:solidFill>
                  <a:srgbClr val="88398A"/>
                </a:solidFill>
              </a:defRPr>
            </a:lvl8pPr>
            <a:lvl9pPr lvl="8" rtl="0">
              <a:spcBef>
                <a:spcPts val="0"/>
              </a:spcBef>
              <a:buClr>
                <a:srgbClr val="88398A"/>
              </a:buClr>
              <a:buSzPct val="100000"/>
              <a:defRPr sz="3600">
                <a:solidFill>
                  <a:srgbClr val="88398A"/>
                </a:solidFill>
              </a:defRPr>
            </a:lvl9pPr>
          </a:lstStyle>
          <a:p>
            <a:endParaRPr/>
          </a:p>
        </p:txBody>
      </p:sp>
      <p:sp>
        <p:nvSpPr>
          <p:cNvPr id="17" name="Shape 17"/>
          <p:cNvSpPr txBox="1">
            <a:spLocks noGrp="1"/>
          </p:cNvSpPr>
          <p:nvPr>
            <p:ph type="subTitle" idx="1"/>
          </p:nvPr>
        </p:nvSpPr>
        <p:spPr>
          <a:xfrm>
            <a:off x="902550" y="2459050"/>
            <a:ext cx="7632000" cy="784800"/>
          </a:xfrm>
          <a:prstGeom prst="rect">
            <a:avLst/>
          </a:prstGeom>
        </p:spPr>
        <p:txBody>
          <a:bodyPr wrap="square" lIns="91425" tIns="91425" rIns="91425" bIns="91425" anchor="t" anchorCtr="0"/>
          <a:lstStyle>
            <a:lvl1pPr lvl="0" rtl="0">
              <a:spcBef>
                <a:spcPts val="0"/>
              </a:spcBef>
              <a:buClr>
                <a:srgbClr val="000000"/>
              </a:buClr>
              <a:buFont typeface="Helvetica Neue"/>
              <a:buNone/>
              <a:defRPr>
                <a:solidFill>
                  <a:srgbClr val="000000"/>
                </a:solidFill>
                <a:latin typeface="Helvetica Neue"/>
                <a:ea typeface="Helvetica Neue"/>
                <a:cs typeface="Helvetica Neue"/>
                <a:sym typeface="Helvetica Neue"/>
              </a:defRPr>
            </a:lvl1pPr>
            <a:lvl2pPr lvl="1" rtl="0">
              <a:spcBef>
                <a:spcPts val="0"/>
              </a:spcBef>
              <a:buClr>
                <a:srgbClr val="000000"/>
              </a:buClr>
              <a:buSzPct val="100000"/>
              <a:buNone/>
              <a:defRPr sz="3000">
                <a:solidFill>
                  <a:srgbClr val="000000"/>
                </a:solidFill>
              </a:defRPr>
            </a:lvl2pPr>
            <a:lvl3pPr lvl="2" rtl="0">
              <a:spcBef>
                <a:spcPts val="0"/>
              </a:spcBef>
              <a:buClr>
                <a:srgbClr val="000000"/>
              </a:buClr>
              <a:buSzPct val="100000"/>
              <a:buNone/>
              <a:defRPr sz="3000">
                <a:solidFill>
                  <a:srgbClr val="000000"/>
                </a:solidFill>
              </a:defRPr>
            </a:lvl3pPr>
            <a:lvl4pPr lvl="3" rtl="0">
              <a:spcBef>
                <a:spcPts val="0"/>
              </a:spcBef>
              <a:buClr>
                <a:srgbClr val="000000"/>
              </a:buClr>
              <a:buSzPct val="100000"/>
              <a:buNone/>
              <a:defRPr sz="3000">
                <a:solidFill>
                  <a:srgbClr val="000000"/>
                </a:solidFill>
              </a:defRPr>
            </a:lvl4pPr>
            <a:lvl5pPr lvl="4" rtl="0">
              <a:spcBef>
                <a:spcPts val="0"/>
              </a:spcBef>
              <a:buClr>
                <a:srgbClr val="000000"/>
              </a:buClr>
              <a:buSzPct val="100000"/>
              <a:buNone/>
              <a:defRPr sz="3000">
                <a:solidFill>
                  <a:srgbClr val="000000"/>
                </a:solidFill>
              </a:defRPr>
            </a:lvl5pPr>
            <a:lvl6pPr lvl="5" rtl="0">
              <a:spcBef>
                <a:spcPts val="0"/>
              </a:spcBef>
              <a:buClr>
                <a:srgbClr val="000000"/>
              </a:buClr>
              <a:buSzPct val="100000"/>
              <a:buNone/>
              <a:defRPr sz="3000">
                <a:solidFill>
                  <a:srgbClr val="000000"/>
                </a:solidFill>
              </a:defRPr>
            </a:lvl6pPr>
            <a:lvl7pPr lvl="6" rtl="0">
              <a:spcBef>
                <a:spcPts val="0"/>
              </a:spcBef>
              <a:buClr>
                <a:srgbClr val="000000"/>
              </a:buClr>
              <a:buSzPct val="100000"/>
              <a:buNone/>
              <a:defRPr sz="3000">
                <a:solidFill>
                  <a:srgbClr val="000000"/>
                </a:solidFill>
              </a:defRPr>
            </a:lvl7pPr>
            <a:lvl8pPr lvl="7" rtl="0">
              <a:spcBef>
                <a:spcPts val="0"/>
              </a:spcBef>
              <a:buClr>
                <a:srgbClr val="000000"/>
              </a:buClr>
              <a:buSzPct val="100000"/>
              <a:buNone/>
              <a:defRPr sz="3000">
                <a:solidFill>
                  <a:srgbClr val="000000"/>
                </a:solidFill>
              </a:defRPr>
            </a:lvl8pPr>
            <a:lvl9pPr lvl="8" rtl="0">
              <a:spcBef>
                <a:spcPts val="0"/>
              </a:spcBef>
              <a:buClr>
                <a:srgbClr val="000000"/>
              </a:buClr>
              <a:buSzPct val="100000"/>
              <a:buNone/>
              <a:defRPr sz="3000">
                <a:solidFill>
                  <a:srgbClr val="000000"/>
                </a:solidFill>
              </a:defRPr>
            </a:lvl9pPr>
          </a:lstStyle>
          <a:p>
            <a:endParaRPr/>
          </a:p>
        </p:txBody>
      </p:sp>
      <p:pic>
        <p:nvPicPr>
          <p:cNvPr id="18" name="Shape 18" descr="download (1).png"/>
          <p:cNvPicPr preferRelativeResize="0"/>
          <p:nvPr/>
        </p:nvPicPr>
        <p:blipFill>
          <a:blip r:embed="rId2">
            <a:alphaModFix/>
          </a:blip>
          <a:stretch>
            <a:fillRect/>
          </a:stretch>
        </p:blipFill>
        <p:spPr>
          <a:xfrm>
            <a:off x="7929425" y="186325"/>
            <a:ext cx="951900" cy="951900"/>
          </a:xfrm>
          <a:prstGeom prst="rect">
            <a:avLst/>
          </a:prstGeom>
          <a:noFill/>
          <a:ln>
            <a:noFill/>
          </a:ln>
        </p:spPr>
      </p:pic>
      <p:sp>
        <p:nvSpPr>
          <p:cNvPr id="19" name="Shape 19"/>
          <p:cNvSpPr/>
          <p:nvPr/>
        </p:nvSpPr>
        <p:spPr>
          <a:xfrm rot="5400000">
            <a:off x="4542250" y="-4548775"/>
            <a:ext cx="60900" cy="9145500"/>
          </a:xfrm>
          <a:prstGeom prst="rect">
            <a:avLst/>
          </a:prstGeom>
          <a:solidFill>
            <a:srgbClr val="88398A"/>
          </a:solidFill>
          <a:ln>
            <a:noFill/>
          </a:ln>
        </p:spPr>
        <p:txBody>
          <a:bodyPr wrap="square" lIns="91425" tIns="91425" rIns="91425" bIns="91425" anchor="ctr" anchorCtr="0">
            <a:noAutofit/>
          </a:bodyPr>
          <a:lstStyle/>
          <a:p>
            <a:pPr lvl="0">
              <a:spcBef>
                <a:spcPts val="0"/>
              </a:spcBef>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Quote">
    <p:spTree>
      <p:nvGrpSpPr>
        <p:cNvPr id="1" name="Shape 20"/>
        <p:cNvGrpSpPr/>
        <p:nvPr/>
      </p:nvGrpSpPr>
      <p:grpSpPr>
        <a:xfrm>
          <a:off x="0" y="0"/>
          <a:ext cx="0" cy="0"/>
          <a:chOff x="0" y="0"/>
          <a:chExt cx="0" cy="0"/>
        </a:xfrm>
      </p:grpSpPr>
      <p:sp>
        <p:nvSpPr>
          <p:cNvPr id="21" name="Shape 21"/>
          <p:cNvSpPr txBox="1">
            <a:spLocks noGrp="1"/>
          </p:cNvSpPr>
          <p:nvPr>
            <p:ph type="body" idx="1"/>
          </p:nvPr>
        </p:nvSpPr>
        <p:spPr>
          <a:xfrm>
            <a:off x="1261050" y="905750"/>
            <a:ext cx="5404500" cy="2744400"/>
          </a:xfrm>
          <a:prstGeom prst="rect">
            <a:avLst/>
          </a:prstGeom>
        </p:spPr>
        <p:txBody>
          <a:bodyPr wrap="square" lIns="91425" tIns="91425" rIns="91425" bIns="91425" anchor="t" anchorCtr="0"/>
          <a:lstStyle>
            <a:lvl1pPr lvl="0" rtl="0">
              <a:spcBef>
                <a:spcPts val="0"/>
              </a:spcBef>
              <a:buClr>
                <a:srgbClr val="562457"/>
              </a:buClr>
              <a:buSzPct val="100000"/>
              <a:buFont typeface="Helvetica Neue"/>
              <a:defRPr sz="3000" i="1">
                <a:solidFill>
                  <a:srgbClr val="88398A"/>
                </a:solidFill>
                <a:latin typeface="Helvetica Neue"/>
                <a:ea typeface="Helvetica Neue"/>
                <a:cs typeface="Helvetica Neue"/>
                <a:sym typeface="Helvetica Neue"/>
              </a:defRPr>
            </a:lvl1pPr>
            <a:lvl2pPr lvl="1" rtl="0">
              <a:spcBef>
                <a:spcPts val="0"/>
              </a:spcBef>
              <a:buClr>
                <a:srgbClr val="562457"/>
              </a:buClr>
              <a:buSzPct val="100000"/>
              <a:buFont typeface="Helvetica Neue"/>
              <a:defRPr sz="3000" i="1">
                <a:solidFill>
                  <a:srgbClr val="88398A"/>
                </a:solidFill>
                <a:latin typeface="Helvetica Neue"/>
                <a:ea typeface="Helvetica Neue"/>
                <a:cs typeface="Helvetica Neue"/>
                <a:sym typeface="Helvetica Neue"/>
              </a:defRPr>
            </a:lvl2pPr>
            <a:lvl3pPr lvl="2" rtl="0">
              <a:spcBef>
                <a:spcPts val="0"/>
              </a:spcBef>
              <a:buClr>
                <a:srgbClr val="562457"/>
              </a:buClr>
              <a:buSzPct val="100000"/>
              <a:buFont typeface="Helvetica Neue"/>
              <a:defRPr sz="3000" i="1">
                <a:solidFill>
                  <a:srgbClr val="88398A"/>
                </a:solidFill>
                <a:latin typeface="Helvetica Neue"/>
                <a:ea typeface="Helvetica Neue"/>
                <a:cs typeface="Helvetica Neue"/>
                <a:sym typeface="Helvetica Neue"/>
              </a:defRPr>
            </a:lvl3pPr>
            <a:lvl4pPr lvl="3" rtl="0">
              <a:spcBef>
                <a:spcPts val="0"/>
              </a:spcBef>
              <a:buClr>
                <a:srgbClr val="562457"/>
              </a:buClr>
              <a:buSzPct val="100000"/>
              <a:buFont typeface="Helvetica Neue"/>
              <a:defRPr sz="3000" i="1">
                <a:solidFill>
                  <a:srgbClr val="88398A"/>
                </a:solidFill>
                <a:latin typeface="Helvetica Neue"/>
                <a:ea typeface="Helvetica Neue"/>
                <a:cs typeface="Helvetica Neue"/>
                <a:sym typeface="Helvetica Neue"/>
              </a:defRPr>
            </a:lvl4pPr>
            <a:lvl5pPr lvl="4" rtl="0">
              <a:spcBef>
                <a:spcPts val="0"/>
              </a:spcBef>
              <a:buClr>
                <a:srgbClr val="562457"/>
              </a:buClr>
              <a:buSzPct val="100000"/>
              <a:buFont typeface="Helvetica Neue"/>
              <a:defRPr sz="3000" i="1">
                <a:solidFill>
                  <a:srgbClr val="88398A"/>
                </a:solidFill>
                <a:latin typeface="Helvetica Neue"/>
                <a:ea typeface="Helvetica Neue"/>
                <a:cs typeface="Helvetica Neue"/>
                <a:sym typeface="Helvetica Neue"/>
              </a:defRPr>
            </a:lvl5pPr>
            <a:lvl6pPr lvl="5" rtl="0">
              <a:spcBef>
                <a:spcPts val="0"/>
              </a:spcBef>
              <a:buClr>
                <a:srgbClr val="562457"/>
              </a:buClr>
              <a:buSzPct val="100000"/>
              <a:buFont typeface="Helvetica Neue"/>
              <a:defRPr sz="3000" i="1">
                <a:solidFill>
                  <a:srgbClr val="88398A"/>
                </a:solidFill>
                <a:latin typeface="Helvetica Neue"/>
                <a:ea typeface="Helvetica Neue"/>
                <a:cs typeface="Helvetica Neue"/>
                <a:sym typeface="Helvetica Neue"/>
              </a:defRPr>
            </a:lvl6pPr>
            <a:lvl7pPr lvl="6" rtl="0">
              <a:spcBef>
                <a:spcPts val="0"/>
              </a:spcBef>
              <a:buClr>
                <a:srgbClr val="562457"/>
              </a:buClr>
              <a:buSzPct val="100000"/>
              <a:buFont typeface="Helvetica Neue"/>
              <a:defRPr sz="3000" i="1">
                <a:solidFill>
                  <a:srgbClr val="88398A"/>
                </a:solidFill>
                <a:latin typeface="Helvetica Neue"/>
                <a:ea typeface="Helvetica Neue"/>
                <a:cs typeface="Helvetica Neue"/>
                <a:sym typeface="Helvetica Neue"/>
              </a:defRPr>
            </a:lvl7pPr>
            <a:lvl8pPr lvl="7" rtl="0">
              <a:spcBef>
                <a:spcPts val="0"/>
              </a:spcBef>
              <a:buClr>
                <a:srgbClr val="562457"/>
              </a:buClr>
              <a:buSzPct val="100000"/>
              <a:buFont typeface="Helvetica Neue"/>
              <a:defRPr sz="3000" i="1">
                <a:solidFill>
                  <a:srgbClr val="88398A"/>
                </a:solidFill>
                <a:latin typeface="Helvetica Neue"/>
                <a:ea typeface="Helvetica Neue"/>
                <a:cs typeface="Helvetica Neue"/>
                <a:sym typeface="Helvetica Neue"/>
              </a:defRPr>
            </a:lvl8pPr>
            <a:lvl9pPr lvl="8">
              <a:spcBef>
                <a:spcPts val="0"/>
              </a:spcBef>
              <a:buClr>
                <a:srgbClr val="562457"/>
              </a:buClr>
              <a:buSzPct val="100000"/>
              <a:buFont typeface="Helvetica Neue"/>
              <a:defRPr sz="3000" i="1">
                <a:solidFill>
                  <a:srgbClr val="88398A"/>
                </a:solidFill>
                <a:latin typeface="Helvetica Neue"/>
                <a:ea typeface="Helvetica Neue"/>
                <a:cs typeface="Helvetica Neue"/>
                <a:sym typeface="Helvetica Neue"/>
              </a:defRPr>
            </a:lvl9pPr>
          </a:lstStyle>
          <a:p>
            <a:endParaRPr/>
          </a:p>
        </p:txBody>
      </p:sp>
      <p:sp>
        <p:nvSpPr>
          <p:cNvPr id="22" name="Shape 22"/>
          <p:cNvSpPr txBox="1"/>
          <p:nvPr/>
        </p:nvSpPr>
        <p:spPr>
          <a:xfrm>
            <a:off x="439873" y="589944"/>
            <a:ext cx="1957200" cy="653700"/>
          </a:xfrm>
          <a:prstGeom prst="rect">
            <a:avLst/>
          </a:prstGeom>
          <a:noFill/>
          <a:ln>
            <a:noFill/>
          </a:ln>
        </p:spPr>
        <p:txBody>
          <a:bodyPr wrap="square" lIns="91425" tIns="91425" rIns="91425" bIns="91425" anchor="t" anchorCtr="0">
            <a:noAutofit/>
          </a:bodyPr>
          <a:lstStyle/>
          <a:p>
            <a:pPr lvl="0" rtl="0">
              <a:spcBef>
                <a:spcPts val="0"/>
              </a:spcBef>
              <a:buNone/>
            </a:pPr>
            <a:r>
              <a:rPr lang="en" sz="9600" b="1">
                <a:solidFill>
                  <a:srgbClr val="562457"/>
                </a:solidFill>
                <a:latin typeface="Helvetica Neue"/>
                <a:ea typeface="Helvetica Neue"/>
                <a:cs typeface="Helvetica Neue"/>
                <a:sym typeface="Helvetica Neue"/>
              </a:rPr>
              <a:t>“</a:t>
            </a:r>
          </a:p>
        </p:txBody>
      </p:sp>
      <p:sp>
        <p:nvSpPr>
          <p:cNvPr id="23" name="Shape 23"/>
          <p:cNvSpPr/>
          <p:nvPr/>
        </p:nvSpPr>
        <p:spPr>
          <a:xfrm>
            <a:off x="0" y="0"/>
            <a:ext cx="54300" cy="5143500"/>
          </a:xfrm>
          <a:prstGeom prst="rect">
            <a:avLst/>
          </a:prstGeom>
          <a:solidFill>
            <a:srgbClr val="88398A"/>
          </a:solidFill>
          <a:ln>
            <a:noFill/>
          </a:ln>
        </p:spPr>
        <p:txBody>
          <a:bodyPr wrap="square" lIns="91425" tIns="91425" rIns="91425" bIns="91425" anchor="ctr" anchorCtr="0">
            <a:noAutofit/>
          </a:bodyPr>
          <a:lstStyle/>
          <a:p>
            <a:pPr lvl="0">
              <a:spcBef>
                <a:spcPts val="0"/>
              </a:spcBef>
              <a:buNone/>
            </a:pPr>
            <a:endParaRPr/>
          </a:p>
        </p:txBody>
      </p:sp>
      <p:pic>
        <p:nvPicPr>
          <p:cNvPr id="24" name="Shape 24" descr="download (1).png"/>
          <p:cNvPicPr preferRelativeResize="0"/>
          <p:nvPr/>
        </p:nvPicPr>
        <p:blipFill>
          <a:blip r:embed="rId2">
            <a:alphaModFix/>
          </a:blip>
          <a:stretch>
            <a:fillRect/>
          </a:stretch>
        </p:blipFill>
        <p:spPr>
          <a:xfrm>
            <a:off x="8337900" y="88025"/>
            <a:ext cx="653700" cy="65370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 1 column">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692025" y="422500"/>
            <a:ext cx="3226800" cy="857400"/>
          </a:xfrm>
          <a:prstGeom prst="rect">
            <a:avLst/>
          </a:prstGeom>
        </p:spPr>
        <p:txBody>
          <a:bodyPr wrap="square" lIns="91425" tIns="91425" rIns="91425" bIns="91425" anchor="t" anchorCtr="0"/>
          <a:lstStyle>
            <a:lvl1pPr lvl="0">
              <a:spcBef>
                <a:spcPts val="0"/>
              </a:spcBef>
              <a:buClr>
                <a:srgbClr val="181818"/>
              </a:buClr>
              <a:buFont typeface="Helvetica Neue"/>
              <a:defRPr>
                <a:solidFill>
                  <a:srgbClr val="181818"/>
                </a:solidFill>
                <a:latin typeface="Helvetica Neue"/>
                <a:ea typeface="Helvetica Neue"/>
                <a:cs typeface="Helvetica Neue"/>
                <a:sym typeface="Helvetica Neue"/>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7" name="Shape 27"/>
          <p:cNvSpPr txBox="1">
            <a:spLocks noGrp="1"/>
          </p:cNvSpPr>
          <p:nvPr>
            <p:ph type="body" idx="1"/>
          </p:nvPr>
        </p:nvSpPr>
        <p:spPr>
          <a:xfrm>
            <a:off x="692025" y="1586325"/>
            <a:ext cx="5971500" cy="3148500"/>
          </a:xfrm>
          <a:prstGeom prst="rect">
            <a:avLst/>
          </a:prstGeom>
        </p:spPr>
        <p:txBody>
          <a:bodyPr wrap="square" lIns="91425" tIns="91425" rIns="91425" bIns="91425" anchor="t" anchorCtr="0"/>
          <a:lstStyle>
            <a:lvl1pPr lvl="0">
              <a:spcBef>
                <a:spcPts val="0"/>
              </a:spcBef>
              <a:buFont typeface="Helvetica Neue"/>
              <a:defRPr>
                <a:latin typeface="Helvetica Neue"/>
                <a:ea typeface="Helvetica Neue"/>
                <a:cs typeface="Helvetica Neue"/>
                <a:sym typeface="Helvetica Neue"/>
              </a:defRPr>
            </a:lvl1pPr>
            <a:lvl2pPr lvl="1">
              <a:spcBef>
                <a:spcPts val="0"/>
              </a:spcBef>
              <a:buFont typeface="Helvetica Neue"/>
              <a:defRPr>
                <a:latin typeface="Helvetica Neue"/>
                <a:ea typeface="Helvetica Neue"/>
                <a:cs typeface="Helvetica Neue"/>
                <a:sym typeface="Helvetica Neue"/>
              </a:defRPr>
            </a:lvl2pPr>
            <a:lvl3pPr lvl="2">
              <a:spcBef>
                <a:spcPts val="0"/>
              </a:spcBef>
              <a:buFont typeface="Helvetica Neue"/>
              <a:defRPr>
                <a:latin typeface="Helvetica Neue"/>
                <a:ea typeface="Helvetica Neue"/>
                <a:cs typeface="Helvetica Neue"/>
                <a:sym typeface="Helvetica Neue"/>
              </a:defRPr>
            </a:lvl3pPr>
            <a:lvl4pPr lvl="3">
              <a:spcBef>
                <a:spcPts val="0"/>
              </a:spcBef>
              <a:buFont typeface="Helvetica Neue"/>
              <a:defRPr>
                <a:latin typeface="Helvetica Neue"/>
                <a:ea typeface="Helvetica Neue"/>
                <a:cs typeface="Helvetica Neue"/>
                <a:sym typeface="Helvetica Neue"/>
              </a:defRPr>
            </a:lvl4pPr>
            <a:lvl5pPr lvl="4">
              <a:spcBef>
                <a:spcPts val="0"/>
              </a:spcBef>
              <a:buFont typeface="Helvetica Neue"/>
              <a:defRPr>
                <a:latin typeface="Helvetica Neue"/>
                <a:ea typeface="Helvetica Neue"/>
                <a:cs typeface="Helvetica Neue"/>
                <a:sym typeface="Helvetica Neue"/>
              </a:defRPr>
            </a:lvl5pPr>
            <a:lvl6pPr lvl="5">
              <a:spcBef>
                <a:spcPts val="0"/>
              </a:spcBef>
              <a:buFont typeface="Helvetica Neue"/>
              <a:defRPr>
                <a:latin typeface="Helvetica Neue"/>
                <a:ea typeface="Helvetica Neue"/>
                <a:cs typeface="Helvetica Neue"/>
                <a:sym typeface="Helvetica Neue"/>
              </a:defRPr>
            </a:lvl6pPr>
            <a:lvl7pPr lvl="6">
              <a:spcBef>
                <a:spcPts val="0"/>
              </a:spcBef>
              <a:buFont typeface="Helvetica Neue"/>
              <a:defRPr>
                <a:latin typeface="Helvetica Neue"/>
                <a:ea typeface="Helvetica Neue"/>
                <a:cs typeface="Helvetica Neue"/>
                <a:sym typeface="Helvetica Neue"/>
              </a:defRPr>
            </a:lvl7pPr>
            <a:lvl8pPr lvl="7">
              <a:spcBef>
                <a:spcPts val="0"/>
              </a:spcBef>
              <a:buFont typeface="Helvetica Neue"/>
              <a:defRPr>
                <a:latin typeface="Helvetica Neue"/>
                <a:ea typeface="Helvetica Neue"/>
                <a:cs typeface="Helvetica Neue"/>
                <a:sym typeface="Helvetica Neue"/>
              </a:defRPr>
            </a:lvl8pPr>
            <a:lvl9pPr lvl="8">
              <a:spcBef>
                <a:spcPts val="0"/>
              </a:spcBef>
              <a:buFont typeface="Helvetica Neue"/>
              <a:defRPr>
                <a:latin typeface="Helvetica Neue"/>
                <a:ea typeface="Helvetica Neue"/>
                <a:cs typeface="Helvetica Neue"/>
                <a:sym typeface="Helvetica Neue"/>
              </a:defRPr>
            </a:lvl9pPr>
          </a:lstStyle>
          <a:p>
            <a:endParaRPr/>
          </a:p>
        </p:txBody>
      </p:sp>
      <p:sp>
        <p:nvSpPr>
          <p:cNvPr id="28" name="Shape 28"/>
          <p:cNvSpPr/>
          <p:nvPr/>
        </p:nvSpPr>
        <p:spPr>
          <a:xfrm>
            <a:off x="0" y="0"/>
            <a:ext cx="54300" cy="5143500"/>
          </a:xfrm>
          <a:prstGeom prst="rect">
            <a:avLst/>
          </a:prstGeom>
          <a:solidFill>
            <a:srgbClr val="88398A"/>
          </a:solidFill>
          <a:ln>
            <a:noFill/>
          </a:ln>
        </p:spPr>
        <p:txBody>
          <a:bodyPr wrap="square" lIns="91425" tIns="91425" rIns="91425" bIns="91425" anchor="ctr" anchorCtr="0">
            <a:noAutofit/>
          </a:bodyPr>
          <a:lstStyle/>
          <a:p>
            <a:pPr lvl="0">
              <a:spcBef>
                <a:spcPts val="0"/>
              </a:spcBef>
              <a:buNone/>
            </a:pPr>
            <a:endParaRPr/>
          </a:p>
        </p:txBody>
      </p:sp>
      <p:pic>
        <p:nvPicPr>
          <p:cNvPr id="29" name="Shape 29" descr="download (1).png"/>
          <p:cNvPicPr preferRelativeResize="0"/>
          <p:nvPr/>
        </p:nvPicPr>
        <p:blipFill>
          <a:blip r:embed="rId2">
            <a:alphaModFix/>
          </a:blip>
          <a:stretch>
            <a:fillRect/>
          </a:stretch>
        </p:blipFill>
        <p:spPr>
          <a:xfrm>
            <a:off x="8337900" y="88025"/>
            <a:ext cx="653700" cy="65370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ColTx">
  <p:cSld name="Title + 2 columns">
    <p:spTree>
      <p:nvGrpSpPr>
        <p:cNvPr id="1" name="Shape 30"/>
        <p:cNvGrpSpPr/>
        <p:nvPr/>
      </p:nvGrpSpPr>
      <p:grpSpPr>
        <a:xfrm>
          <a:off x="0" y="0"/>
          <a:ext cx="0" cy="0"/>
          <a:chOff x="0" y="0"/>
          <a:chExt cx="0" cy="0"/>
        </a:xfrm>
      </p:grpSpPr>
      <p:sp>
        <p:nvSpPr>
          <p:cNvPr id="31" name="Shape 31"/>
          <p:cNvSpPr txBox="1">
            <a:spLocks noGrp="1"/>
          </p:cNvSpPr>
          <p:nvPr>
            <p:ph type="title"/>
          </p:nvPr>
        </p:nvSpPr>
        <p:spPr>
          <a:xfrm>
            <a:off x="692025" y="422500"/>
            <a:ext cx="3226800" cy="857400"/>
          </a:xfrm>
          <a:prstGeom prst="rect">
            <a:avLst/>
          </a:prstGeom>
        </p:spPr>
        <p:txBody>
          <a:bodyPr wrap="square" lIns="91425" tIns="91425" rIns="91425" bIns="91425" anchor="t" anchorCtr="0"/>
          <a:lstStyle>
            <a:lvl1pPr lvl="0">
              <a:spcBef>
                <a:spcPts val="0"/>
              </a:spcBef>
              <a:buFont typeface="Helvetica Neue"/>
              <a:defRPr>
                <a:latin typeface="Helvetica Neue"/>
                <a:ea typeface="Helvetica Neue"/>
                <a:cs typeface="Helvetica Neue"/>
                <a:sym typeface="Helvetica Neue"/>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32" name="Shape 32"/>
          <p:cNvSpPr txBox="1">
            <a:spLocks noGrp="1"/>
          </p:cNvSpPr>
          <p:nvPr>
            <p:ph type="body" idx="1"/>
          </p:nvPr>
        </p:nvSpPr>
        <p:spPr>
          <a:xfrm>
            <a:off x="692025" y="1584700"/>
            <a:ext cx="3407100" cy="3219000"/>
          </a:xfrm>
          <a:prstGeom prst="rect">
            <a:avLst/>
          </a:prstGeom>
        </p:spPr>
        <p:txBody>
          <a:bodyPr wrap="square" lIns="91425" tIns="91425" rIns="91425" bIns="91425" anchor="t" anchorCtr="0"/>
          <a:lstStyle>
            <a:lvl1pPr lvl="0">
              <a:spcBef>
                <a:spcPts val="0"/>
              </a:spcBef>
              <a:buFont typeface="Helvetica Neue"/>
              <a:defRPr>
                <a:latin typeface="Helvetica Neue"/>
                <a:ea typeface="Helvetica Neue"/>
                <a:cs typeface="Helvetica Neue"/>
                <a:sym typeface="Helvetica Neue"/>
              </a:defRPr>
            </a:lvl1pPr>
            <a:lvl2pPr lvl="1">
              <a:spcBef>
                <a:spcPts val="0"/>
              </a:spcBef>
              <a:buFont typeface="Helvetica Neue"/>
              <a:defRPr>
                <a:latin typeface="Helvetica Neue"/>
                <a:ea typeface="Helvetica Neue"/>
                <a:cs typeface="Helvetica Neue"/>
                <a:sym typeface="Helvetica Neue"/>
              </a:defRPr>
            </a:lvl2pPr>
            <a:lvl3pPr lvl="2">
              <a:spcBef>
                <a:spcPts val="0"/>
              </a:spcBef>
              <a:buFont typeface="Helvetica Neue"/>
              <a:defRPr>
                <a:latin typeface="Helvetica Neue"/>
                <a:ea typeface="Helvetica Neue"/>
                <a:cs typeface="Helvetica Neue"/>
                <a:sym typeface="Helvetica Neue"/>
              </a:defRPr>
            </a:lvl3pPr>
            <a:lvl4pPr lvl="3">
              <a:spcBef>
                <a:spcPts val="0"/>
              </a:spcBef>
              <a:buFont typeface="Helvetica Neue"/>
              <a:defRPr>
                <a:latin typeface="Helvetica Neue"/>
                <a:ea typeface="Helvetica Neue"/>
                <a:cs typeface="Helvetica Neue"/>
                <a:sym typeface="Helvetica Neue"/>
              </a:defRPr>
            </a:lvl4pPr>
            <a:lvl5pPr lvl="4">
              <a:spcBef>
                <a:spcPts val="0"/>
              </a:spcBef>
              <a:buFont typeface="Helvetica Neue"/>
              <a:defRPr>
                <a:latin typeface="Helvetica Neue"/>
                <a:ea typeface="Helvetica Neue"/>
                <a:cs typeface="Helvetica Neue"/>
                <a:sym typeface="Helvetica Neue"/>
              </a:defRPr>
            </a:lvl5pPr>
            <a:lvl6pPr lvl="5">
              <a:spcBef>
                <a:spcPts val="0"/>
              </a:spcBef>
              <a:buFont typeface="Helvetica Neue"/>
              <a:defRPr>
                <a:latin typeface="Helvetica Neue"/>
                <a:ea typeface="Helvetica Neue"/>
                <a:cs typeface="Helvetica Neue"/>
                <a:sym typeface="Helvetica Neue"/>
              </a:defRPr>
            </a:lvl6pPr>
            <a:lvl7pPr lvl="6">
              <a:spcBef>
                <a:spcPts val="0"/>
              </a:spcBef>
              <a:buFont typeface="Helvetica Neue"/>
              <a:defRPr>
                <a:latin typeface="Helvetica Neue"/>
                <a:ea typeface="Helvetica Neue"/>
                <a:cs typeface="Helvetica Neue"/>
                <a:sym typeface="Helvetica Neue"/>
              </a:defRPr>
            </a:lvl7pPr>
            <a:lvl8pPr lvl="7">
              <a:spcBef>
                <a:spcPts val="0"/>
              </a:spcBef>
              <a:buFont typeface="Helvetica Neue"/>
              <a:defRPr>
                <a:latin typeface="Helvetica Neue"/>
                <a:ea typeface="Helvetica Neue"/>
                <a:cs typeface="Helvetica Neue"/>
                <a:sym typeface="Helvetica Neue"/>
              </a:defRPr>
            </a:lvl8pPr>
            <a:lvl9pPr lvl="8">
              <a:spcBef>
                <a:spcPts val="0"/>
              </a:spcBef>
              <a:buFont typeface="Helvetica Neue"/>
              <a:defRPr>
                <a:latin typeface="Helvetica Neue"/>
                <a:ea typeface="Helvetica Neue"/>
                <a:cs typeface="Helvetica Neue"/>
                <a:sym typeface="Helvetica Neue"/>
              </a:defRPr>
            </a:lvl9pPr>
          </a:lstStyle>
          <a:p>
            <a:endParaRPr/>
          </a:p>
        </p:txBody>
      </p:sp>
      <p:sp>
        <p:nvSpPr>
          <p:cNvPr id="33" name="Shape 33"/>
          <p:cNvSpPr txBox="1">
            <a:spLocks noGrp="1"/>
          </p:cNvSpPr>
          <p:nvPr>
            <p:ph type="body" idx="2"/>
          </p:nvPr>
        </p:nvSpPr>
        <p:spPr>
          <a:xfrm>
            <a:off x="4244900" y="1584700"/>
            <a:ext cx="3407100" cy="3219000"/>
          </a:xfrm>
          <a:prstGeom prst="rect">
            <a:avLst/>
          </a:prstGeom>
        </p:spPr>
        <p:txBody>
          <a:bodyPr wrap="square"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34" name="Shape 34"/>
          <p:cNvSpPr/>
          <p:nvPr/>
        </p:nvSpPr>
        <p:spPr>
          <a:xfrm>
            <a:off x="0" y="0"/>
            <a:ext cx="54300" cy="5143500"/>
          </a:xfrm>
          <a:prstGeom prst="rect">
            <a:avLst/>
          </a:prstGeom>
          <a:solidFill>
            <a:srgbClr val="88398A"/>
          </a:solidFill>
          <a:ln>
            <a:noFill/>
          </a:ln>
        </p:spPr>
        <p:txBody>
          <a:bodyPr wrap="square" lIns="91425" tIns="91425" rIns="91425" bIns="91425" anchor="ctr" anchorCtr="0">
            <a:noAutofit/>
          </a:bodyPr>
          <a:lstStyle/>
          <a:p>
            <a:pPr lvl="0">
              <a:spcBef>
                <a:spcPts val="0"/>
              </a:spcBef>
              <a:buNone/>
            </a:pPr>
            <a:endParaRPr/>
          </a:p>
        </p:txBody>
      </p:sp>
      <p:pic>
        <p:nvPicPr>
          <p:cNvPr id="35" name="Shape 35" descr="download (1).png"/>
          <p:cNvPicPr preferRelativeResize="0"/>
          <p:nvPr/>
        </p:nvPicPr>
        <p:blipFill>
          <a:blip r:embed="rId2">
            <a:alphaModFix/>
          </a:blip>
          <a:stretch>
            <a:fillRect/>
          </a:stretch>
        </p:blipFill>
        <p:spPr>
          <a:xfrm>
            <a:off x="8337900" y="88025"/>
            <a:ext cx="653700" cy="65370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43"/>
        <p:cNvGrpSpPr/>
        <p:nvPr/>
      </p:nvGrpSpPr>
      <p:grpSpPr>
        <a:xfrm>
          <a:off x="0" y="0"/>
          <a:ext cx="0" cy="0"/>
          <a:chOff x="0" y="0"/>
          <a:chExt cx="0" cy="0"/>
        </a:xfrm>
      </p:grpSpPr>
      <p:sp>
        <p:nvSpPr>
          <p:cNvPr id="44" name="Shape 44"/>
          <p:cNvSpPr txBox="1">
            <a:spLocks noGrp="1"/>
          </p:cNvSpPr>
          <p:nvPr>
            <p:ph type="title"/>
          </p:nvPr>
        </p:nvSpPr>
        <p:spPr>
          <a:xfrm>
            <a:off x="692025" y="422500"/>
            <a:ext cx="3226800" cy="857400"/>
          </a:xfrm>
          <a:prstGeom prst="rect">
            <a:avLst/>
          </a:prstGeom>
        </p:spPr>
        <p:txBody>
          <a:bodyPr wrap="square"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45" name="Shape 45"/>
          <p:cNvSpPr/>
          <p:nvPr/>
        </p:nvSpPr>
        <p:spPr>
          <a:xfrm>
            <a:off x="0" y="0"/>
            <a:ext cx="54300" cy="5143500"/>
          </a:xfrm>
          <a:prstGeom prst="rect">
            <a:avLst/>
          </a:prstGeom>
          <a:solidFill>
            <a:srgbClr val="88398A"/>
          </a:solidFill>
          <a:ln>
            <a:noFill/>
          </a:ln>
        </p:spPr>
        <p:txBody>
          <a:bodyPr wrap="square" lIns="91425" tIns="91425" rIns="91425" bIns="91425" anchor="ctr" anchorCtr="0">
            <a:noAutofit/>
          </a:bodyPr>
          <a:lstStyle/>
          <a:p>
            <a:pPr lvl="0">
              <a:spcBef>
                <a:spcPts val="0"/>
              </a:spcBef>
              <a:buNone/>
            </a:pPr>
            <a:endParaRPr/>
          </a:p>
        </p:txBody>
      </p:sp>
      <p:pic>
        <p:nvPicPr>
          <p:cNvPr id="46" name="Shape 46" descr="download (1).png"/>
          <p:cNvPicPr preferRelativeResize="0"/>
          <p:nvPr/>
        </p:nvPicPr>
        <p:blipFill>
          <a:blip r:embed="rId2">
            <a:alphaModFix/>
          </a:blip>
          <a:stretch>
            <a:fillRect/>
          </a:stretch>
        </p:blipFill>
        <p:spPr>
          <a:xfrm>
            <a:off x="8337900" y="88025"/>
            <a:ext cx="653700" cy="65370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Title only color">
    <p:spTree>
      <p:nvGrpSpPr>
        <p:cNvPr id="1" name="Shape 47"/>
        <p:cNvGrpSpPr/>
        <p:nvPr/>
      </p:nvGrpSpPr>
      <p:grpSpPr>
        <a:xfrm>
          <a:off x="0" y="0"/>
          <a:ext cx="0" cy="0"/>
          <a:chOff x="0" y="0"/>
          <a:chExt cx="0" cy="0"/>
        </a:xfrm>
      </p:grpSpPr>
      <p:sp>
        <p:nvSpPr>
          <p:cNvPr id="48" name="Shape 48"/>
          <p:cNvSpPr txBox="1">
            <a:spLocks noGrp="1"/>
          </p:cNvSpPr>
          <p:nvPr>
            <p:ph type="title"/>
          </p:nvPr>
        </p:nvSpPr>
        <p:spPr>
          <a:xfrm>
            <a:off x="844425" y="422500"/>
            <a:ext cx="3226800" cy="857400"/>
          </a:xfrm>
          <a:prstGeom prst="rect">
            <a:avLst/>
          </a:prstGeom>
        </p:spPr>
        <p:txBody>
          <a:bodyPr wrap="square" lIns="91425" tIns="91425" rIns="91425" bIns="91425" anchor="t" anchorCtr="0"/>
          <a:lstStyle>
            <a:lvl1pPr lvl="0" rtl="0">
              <a:spcBef>
                <a:spcPts val="0"/>
              </a:spcBef>
              <a:buClr>
                <a:srgbClr val="88398A"/>
              </a:buClr>
              <a:defRPr>
                <a:solidFill>
                  <a:srgbClr val="88398A"/>
                </a:solidFill>
              </a:defRPr>
            </a:lvl1pPr>
            <a:lvl2pPr lvl="1" rtl="0">
              <a:spcBef>
                <a:spcPts val="0"/>
              </a:spcBef>
              <a:buClr>
                <a:srgbClr val="88398A"/>
              </a:buClr>
              <a:defRPr>
                <a:solidFill>
                  <a:srgbClr val="88398A"/>
                </a:solidFill>
              </a:defRPr>
            </a:lvl2pPr>
            <a:lvl3pPr lvl="2" rtl="0">
              <a:spcBef>
                <a:spcPts val="0"/>
              </a:spcBef>
              <a:buClr>
                <a:srgbClr val="88398A"/>
              </a:buClr>
              <a:defRPr>
                <a:solidFill>
                  <a:srgbClr val="88398A"/>
                </a:solidFill>
              </a:defRPr>
            </a:lvl3pPr>
            <a:lvl4pPr lvl="3" rtl="0">
              <a:spcBef>
                <a:spcPts val="0"/>
              </a:spcBef>
              <a:buClr>
                <a:srgbClr val="88398A"/>
              </a:buClr>
              <a:defRPr>
                <a:solidFill>
                  <a:srgbClr val="88398A"/>
                </a:solidFill>
              </a:defRPr>
            </a:lvl4pPr>
            <a:lvl5pPr lvl="4" rtl="0">
              <a:spcBef>
                <a:spcPts val="0"/>
              </a:spcBef>
              <a:buClr>
                <a:srgbClr val="88398A"/>
              </a:buClr>
              <a:defRPr>
                <a:solidFill>
                  <a:srgbClr val="88398A"/>
                </a:solidFill>
              </a:defRPr>
            </a:lvl5pPr>
            <a:lvl6pPr lvl="5" rtl="0">
              <a:spcBef>
                <a:spcPts val="0"/>
              </a:spcBef>
              <a:buClr>
                <a:srgbClr val="88398A"/>
              </a:buClr>
              <a:defRPr>
                <a:solidFill>
                  <a:srgbClr val="88398A"/>
                </a:solidFill>
              </a:defRPr>
            </a:lvl6pPr>
            <a:lvl7pPr lvl="6" rtl="0">
              <a:spcBef>
                <a:spcPts val="0"/>
              </a:spcBef>
              <a:buClr>
                <a:srgbClr val="88398A"/>
              </a:buClr>
              <a:defRPr>
                <a:solidFill>
                  <a:srgbClr val="88398A"/>
                </a:solidFill>
              </a:defRPr>
            </a:lvl7pPr>
            <a:lvl8pPr lvl="7" rtl="0">
              <a:spcBef>
                <a:spcPts val="0"/>
              </a:spcBef>
              <a:buClr>
                <a:srgbClr val="88398A"/>
              </a:buClr>
              <a:defRPr>
                <a:solidFill>
                  <a:srgbClr val="88398A"/>
                </a:solidFill>
              </a:defRPr>
            </a:lvl8pPr>
            <a:lvl9pPr lvl="8" rtl="0">
              <a:spcBef>
                <a:spcPts val="0"/>
              </a:spcBef>
              <a:buClr>
                <a:srgbClr val="88398A"/>
              </a:buClr>
              <a:defRPr>
                <a:solidFill>
                  <a:srgbClr val="88398A"/>
                </a:solidFill>
              </a:defRPr>
            </a:lvl9pPr>
          </a:lstStyle>
          <a:p>
            <a:endParaRPr/>
          </a:p>
        </p:txBody>
      </p:sp>
      <p:sp>
        <p:nvSpPr>
          <p:cNvPr id="49" name="Shape 49"/>
          <p:cNvSpPr/>
          <p:nvPr/>
        </p:nvSpPr>
        <p:spPr>
          <a:xfrm>
            <a:off x="579000" y="579000"/>
            <a:ext cx="54300" cy="675600"/>
          </a:xfrm>
          <a:prstGeom prst="rect">
            <a:avLst/>
          </a:prstGeom>
          <a:solidFill>
            <a:srgbClr val="88398A"/>
          </a:solidFill>
          <a:ln>
            <a:noFill/>
          </a:ln>
        </p:spPr>
        <p:txBody>
          <a:bodyPr wrap="square" lIns="91425" tIns="91425" rIns="91425" bIns="91425" anchor="ctr" anchorCtr="0">
            <a:noAutofit/>
          </a:bodyPr>
          <a:lstStyle/>
          <a:p>
            <a:pPr lvl="0">
              <a:spcBef>
                <a:spcPts val="0"/>
              </a:spcBef>
              <a:buNone/>
            </a:pPr>
            <a:endParaRPr>
              <a:solidFill>
                <a:srgbClr val="FFFFFF"/>
              </a:solidFill>
            </a:endParaRPr>
          </a:p>
        </p:txBody>
      </p:sp>
      <p:sp>
        <p:nvSpPr>
          <p:cNvPr id="50" name="Shape 50"/>
          <p:cNvSpPr/>
          <p:nvPr/>
        </p:nvSpPr>
        <p:spPr>
          <a:xfrm rot="5400000">
            <a:off x="4542250" y="-4548775"/>
            <a:ext cx="60900" cy="9145500"/>
          </a:xfrm>
          <a:prstGeom prst="rect">
            <a:avLst/>
          </a:prstGeom>
          <a:solidFill>
            <a:srgbClr val="88398A"/>
          </a:solidFill>
          <a:ln>
            <a:noFill/>
          </a:ln>
        </p:spPr>
        <p:txBody>
          <a:bodyPr wrap="square" lIns="91425" tIns="91425" rIns="91425" bIns="91425" anchor="ctr" anchorCtr="0">
            <a:noAutofit/>
          </a:bodyPr>
          <a:lstStyle/>
          <a:p>
            <a:pPr lvl="0">
              <a:spcBef>
                <a:spcPts val="0"/>
              </a:spcBef>
              <a:buNone/>
            </a:pPr>
            <a:endParaRPr/>
          </a:p>
        </p:txBody>
      </p:sp>
      <p:pic>
        <p:nvPicPr>
          <p:cNvPr id="51" name="Shape 51" descr="download (1).png"/>
          <p:cNvPicPr preferRelativeResize="0"/>
          <p:nvPr/>
        </p:nvPicPr>
        <p:blipFill>
          <a:blip r:embed="rId2">
            <a:alphaModFix/>
          </a:blip>
          <a:stretch>
            <a:fillRect/>
          </a:stretch>
        </p:blipFill>
        <p:spPr>
          <a:xfrm>
            <a:off x="7929425" y="186325"/>
            <a:ext cx="951900" cy="95190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Title only half">
    <p:spTree>
      <p:nvGrpSpPr>
        <p:cNvPr id="1" name="Shape 52"/>
        <p:cNvGrpSpPr/>
        <p:nvPr/>
      </p:nvGrpSpPr>
      <p:grpSpPr>
        <a:xfrm>
          <a:off x="0" y="0"/>
          <a:ext cx="0" cy="0"/>
          <a:chOff x="0" y="0"/>
          <a:chExt cx="0" cy="0"/>
        </a:xfrm>
      </p:grpSpPr>
      <p:sp>
        <p:nvSpPr>
          <p:cNvPr id="53" name="Shape 53"/>
          <p:cNvSpPr txBox="1">
            <a:spLocks noGrp="1"/>
          </p:cNvSpPr>
          <p:nvPr>
            <p:ph type="title"/>
          </p:nvPr>
        </p:nvSpPr>
        <p:spPr>
          <a:xfrm>
            <a:off x="844425" y="422500"/>
            <a:ext cx="3226800" cy="857400"/>
          </a:xfrm>
          <a:prstGeom prst="rect">
            <a:avLst/>
          </a:prstGeom>
        </p:spPr>
        <p:txBody>
          <a:bodyPr wrap="square" lIns="91425" tIns="91425" rIns="91425" bIns="91425" anchor="t" anchorCtr="0"/>
          <a:lstStyle>
            <a:lvl1pPr lvl="0" rtl="0">
              <a:spcBef>
                <a:spcPts val="0"/>
              </a:spcBef>
              <a:buClr>
                <a:srgbClr val="88398A"/>
              </a:buClr>
              <a:defRPr>
                <a:solidFill>
                  <a:srgbClr val="88398A"/>
                </a:solidFill>
              </a:defRPr>
            </a:lvl1pPr>
            <a:lvl2pPr lvl="1" rtl="0">
              <a:spcBef>
                <a:spcPts val="0"/>
              </a:spcBef>
              <a:buClr>
                <a:srgbClr val="88398A"/>
              </a:buClr>
              <a:defRPr>
                <a:solidFill>
                  <a:srgbClr val="88398A"/>
                </a:solidFill>
              </a:defRPr>
            </a:lvl2pPr>
            <a:lvl3pPr lvl="2" rtl="0">
              <a:spcBef>
                <a:spcPts val="0"/>
              </a:spcBef>
              <a:buClr>
                <a:srgbClr val="88398A"/>
              </a:buClr>
              <a:defRPr>
                <a:solidFill>
                  <a:srgbClr val="88398A"/>
                </a:solidFill>
              </a:defRPr>
            </a:lvl3pPr>
            <a:lvl4pPr lvl="3" rtl="0">
              <a:spcBef>
                <a:spcPts val="0"/>
              </a:spcBef>
              <a:buClr>
                <a:srgbClr val="88398A"/>
              </a:buClr>
              <a:defRPr>
                <a:solidFill>
                  <a:srgbClr val="88398A"/>
                </a:solidFill>
              </a:defRPr>
            </a:lvl4pPr>
            <a:lvl5pPr lvl="4" rtl="0">
              <a:spcBef>
                <a:spcPts val="0"/>
              </a:spcBef>
              <a:buClr>
                <a:srgbClr val="88398A"/>
              </a:buClr>
              <a:defRPr>
                <a:solidFill>
                  <a:srgbClr val="88398A"/>
                </a:solidFill>
              </a:defRPr>
            </a:lvl5pPr>
            <a:lvl6pPr lvl="5" rtl="0">
              <a:spcBef>
                <a:spcPts val="0"/>
              </a:spcBef>
              <a:buClr>
                <a:srgbClr val="88398A"/>
              </a:buClr>
              <a:defRPr>
                <a:solidFill>
                  <a:srgbClr val="88398A"/>
                </a:solidFill>
              </a:defRPr>
            </a:lvl6pPr>
            <a:lvl7pPr lvl="6" rtl="0">
              <a:spcBef>
                <a:spcPts val="0"/>
              </a:spcBef>
              <a:buClr>
                <a:srgbClr val="88398A"/>
              </a:buClr>
              <a:defRPr>
                <a:solidFill>
                  <a:srgbClr val="88398A"/>
                </a:solidFill>
              </a:defRPr>
            </a:lvl7pPr>
            <a:lvl8pPr lvl="7" rtl="0">
              <a:spcBef>
                <a:spcPts val="0"/>
              </a:spcBef>
              <a:buClr>
                <a:srgbClr val="88398A"/>
              </a:buClr>
              <a:defRPr>
                <a:solidFill>
                  <a:srgbClr val="88398A"/>
                </a:solidFill>
              </a:defRPr>
            </a:lvl8pPr>
            <a:lvl9pPr lvl="8" rtl="0">
              <a:spcBef>
                <a:spcPts val="0"/>
              </a:spcBef>
              <a:buClr>
                <a:srgbClr val="88398A"/>
              </a:buClr>
              <a:defRPr>
                <a:solidFill>
                  <a:srgbClr val="88398A"/>
                </a:solidFill>
              </a:defRPr>
            </a:lvl9pPr>
          </a:lstStyle>
          <a:p>
            <a:endParaRPr/>
          </a:p>
        </p:txBody>
      </p:sp>
      <p:sp>
        <p:nvSpPr>
          <p:cNvPr id="54" name="Shape 54"/>
          <p:cNvSpPr/>
          <p:nvPr/>
        </p:nvSpPr>
        <p:spPr>
          <a:xfrm>
            <a:off x="0" y="0"/>
            <a:ext cx="54300" cy="5143500"/>
          </a:xfrm>
          <a:prstGeom prst="rect">
            <a:avLst/>
          </a:prstGeom>
          <a:solidFill>
            <a:srgbClr val="88398A"/>
          </a:solidFill>
          <a:ln>
            <a:noFill/>
          </a:ln>
        </p:spPr>
        <p:txBody>
          <a:bodyPr wrap="square" lIns="91425" tIns="91425" rIns="91425" bIns="91425" anchor="ctr" anchorCtr="0">
            <a:noAutofit/>
          </a:bodyPr>
          <a:lstStyle/>
          <a:p>
            <a:pPr lvl="0">
              <a:spcBef>
                <a:spcPts val="0"/>
              </a:spcBef>
              <a:buNone/>
            </a:pPr>
            <a:endParaRPr/>
          </a:p>
        </p:txBody>
      </p:sp>
      <p:pic>
        <p:nvPicPr>
          <p:cNvPr id="55" name="Shape 55" descr="download (1).png"/>
          <p:cNvPicPr preferRelativeResize="0"/>
          <p:nvPr/>
        </p:nvPicPr>
        <p:blipFill>
          <a:blip r:embed="rId2">
            <a:alphaModFix/>
          </a:blip>
          <a:stretch>
            <a:fillRect/>
          </a:stretch>
        </p:blipFill>
        <p:spPr>
          <a:xfrm>
            <a:off x="8337900" y="88025"/>
            <a:ext cx="653700" cy="65370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Image background">
    <p:spTree>
      <p:nvGrpSpPr>
        <p:cNvPr id="1" name="Shape 56"/>
        <p:cNvGrpSpPr/>
        <p:nvPr/>
      </p:nvGrpSpPr>
      <p:grpSpPr>
        <a:xfrm>
          <a:off x="0" y="0"/>
          <a:ext cx="0" cy="0"/>
          <a:chOff x="0" y="0"/>
          <a:chExt cx="0" cy="0"/>
        </a:xfrm>
      </p:grpSpPr>
      <p:sp>
        <p:nvSpPr>
          <p:cNvPr id="57" name="Shape 57"/>
          <p:cNvSpPr/>
          <p:nvPr/>
        </p:nvSpPr>
        <p:spPr>
          <a:xfrm>
            <a:off x="0" y="0"/>
            <a:ext cx="54300" cy="5143500"/>
          </a:xfrm>
          <a:prstGeom prst="rect">
            <a:avLst/>
          </a:prstGeom>
          <a:solidFill>
            <a:srgbClr val="88398A"/>
          </a:solidFill>
          <a:ln>
            <a:noFill/>
          </a:ln>
        </p:spPr>
        <p:txBody>
          <a:bodyPr wrap="square" lIns="91425" tIns="91425" rIns="91425" bIns="91425" anchor="ctr" anchorCtr="0">
            <a:noAutofit/>
          </a:bodyPr>
          <a:lstStyle/>
          <a:p>
            <a:pPr lvl="0">
              <a:spcBef>
                <a:spcPts val="0"/>
              </a:spcBef>
              <a:buNone/>
            </a:pPr>
            <a:endParaRPr/>
          </a:p>
        </p:txBody>
      </p:sp>
      <p:pic>
        <p:nvPicPr>
          <p:cNvPr id="58" name="Shape 58" descr="download (1).png"/>
          <p:cNvPicPr preferRelativeResize="0"/>
          <p:nvPr/>
        </p:nvPicPr>
        <p:blipFill>
          <a:blip r:embed="rId2">
            <a:alphaModFix/>
          </a:blip>
          <a:stretch>
            <a:fillRect/>
          </a:stretch>
        </p:blipFill>
        <p:spPr>
          <a:xfrm>
            <a:off x="8337900" y="88025"/>
            <a:ext cx="653700" cy="65370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844425" y="422500"/>
            <a:ext cx="3226800" cy="857400"/>
          </a:xfrm>
          <a:prstGeom prst="rect">
            <a:avLst/>
          </a:prstGeom>
          <a:noFill/>
          <a:ln>
            <a:noFill/>
          </a:ln>
        </p:spPr>
        <p:txBody>
          <a:bodyPr wrap="square" lIns="91425" tIns="91425" rIns="91425" bIns="91425" anchor="t" anchorCtr="0"/>
          <a:lstStyle>
            <a:lvl1pPr lvl="0">
              <a:spcBef>
                <a:spcPts val="0"/>
              </a:spcBef>
              <a:buClr>
                <a:srgbClr val="181818"/>
              </a:buClr>
              <a:buSzPct val="100000"/>
              <a:buFont typeface="Helvetica Neue"/>
              <a:buNone/>
              <a:defRPr sz="2600" b="1">
                <a:solidFill>
                  <a:srgbClr val="181818"/>
                </a:solidFill>
                <a:latin typeface="Helvetica Neue"/>
                <a:ea typeface="Helvetica Neue"/>
                <a:cs typeface="Helvetica Neue"/>
                <a:sym typeface="Helvetica Neue"/>
              </a:defRPr>
            </a:lvl1pPr>
            <a:lvl2pPr lvl="1">
              <a:spcBef>
                <a:spcPts val="0"/>
              </a:spcBef>
              <a:buSzPct val="100000"/>
              <a:buFont typeface="Titillium Web"/>
              <a:buNone/>
              <a:defRPr sz="2600" b="1">
                <a:latin typeface="Titillium Web"/>
                <a:ea typeface="Titillium Web"/>
                <a:cs typeface="Titillium Web"/>
                <a:sym typeface="Titillium Web"/>
              </a:defRPr>
            </a:lvl2pPr>
            <a:lvl3pPr lvl="2">
              <a:spcBef>
                <a:spcPts val="0"/>
              </a:spcBef>
              <a:buSzPct val="100000"/>
              <a:buFont typeface="Titillium Web"/>
              <a:buNone/>
              <a:defRPr sz="2600" b="1">
                <a:latin typeface="Titillium Web"/>
                <a:ea typeface="Titillium Web"/>
                <a:cs typeface="Titillium Web"/>
                <a:sym typeface="Titillium Web"/>
              </a:defRPr>
            </a:lvl3pPr>
            <a:lvl4pPr lvl="3">
              <a:spcBef>
                <a:spcPts val="0"/>
              </a:spcBef>
              <a:buSzPct val="100000"/>
              <a:buFont typeface="Titillium Web"/>
              <a:buNone/>
              <a:defRPr sz="2600" b="1">
                <a:latin typeface="Titillium Web"/>
                <a:ea typeface="Titillium Web"/>
                <a:cs typeface="Titillium Web"/>
                <a:sym typeface="Titillium Web"/>
              </a:defRPr>
            </a:lvl4pPr>
            <a:lvl5pPr lvl="4">
              <a:spcBef>
                <a:spcPts val="0"/>
              </a:spcBef>
              <a:buSzPct val="100000"/>
              <a:buFont typeface="Titillium Web"/>
              <a:buNone/>
              <a:defRPr sz="2600" b="1">
                <a:latin typeface="Titillium Web"/>
                <a:ea typeface="Titillium Web"/>
                <a:cs typeface="Titillium Web"/>
                <a:sym typeface="Titillium Web"/>
              </a:defRPr>
            </a:lvl5pPr>
            <a:lvl6pPr lvl="5">
              <a:spcBef>
                <a:spcPts val="0"/>
              </a:spcBef>
              <a:buSzPct val="100000"/>
              <a:buFont typeface="Titillium Web"/>
              <a:buNone/>
              <a:defRPr sz="2600" b="1">
                <a:latin typeface="Titillium Web"/>
                <a:ea typeface="Titillium Web"/>
                <a:cs typeface="Titillium Web"/>
                <a:sym typeface="Titillium Web"/>
              </a:defRPr>
            </a:lvl6pPr>
            <a:lvl7pPr lvl="6">
              <a:spcBef>
                <a:spcPts val="0"/>
              </a:spcBef>
              <a:buSzPct val="100000"/>
              <a:buFont typeface="Titillium Web"/>
              <a:buNone/>
              <a:defRPr sz="2600" b="1">
                <a:latin typeface="Titillium Web"/>
                <a:ea typeface="Titillium Web"/>
                <a:cs typeface="Titillium Web"/>
                <a:sym typeface="Titillium Web"/>
              </a:defRPr>
            </a:lvl7pPr>
            <a:lvl8pPr lvl="7">
              <a:spcBef>
                <a:spcPts val="0"/>
              </a:spcBef>
              <a:buSzPct val="100000"/>
              <a:buFont typeface="Titillium Web"/>
              <a:buNone/>
              <a:defRPr sz="2600" b="1">
                <a:latin typeface="Titillium Web"/>
                <a:ea typeface="Titillium Web"/>
                <a:cs typeface="Titillium Web"/>
                <a:sym typeface="Titillium Web"/>
              </a:defRPr>
            </a:lvl8pPr>
            <a:lvl9pPr lvl="8">
              <a:spcBef>
                <a:spcPts val="0"/>
              </a:spcBef>
              <a:buSzPct val="100000"/>
              <a:buFont typeface="Titillium Web"/>
              <a:buNone/>
              <a:defRPr sz="2600" b="1">
                <a:latin typeface="Titillium Web"/>
                <a:ea typeface="Titillium Web"/>
                <a:cs typeface="Titillium Web"/>
                <a:sym typeface="Titillium Web"/>
              </a:defRPr>
            </a:lvl9pPr>
          </a:lstStyle>
          <a:p>
            <a:endParaRPr/>
          </a:p>
        </p:txBody>
      </p:sp>
      <p:sp>
        <p:nvSpPr>
          <p:cNvPr id="7" name="Shape 7"/>
          <p:cNvSpPr txBox="1">
            <a:spLocks noGrp="1"/>
          </p:cNvSpPr>
          <p:nvPr>
            <p:ph type="body" idx="1"/>
          </p:nvPr>
        </p:nvSpPr>
        <p:spPr>
          <a:xfrm>
            <a:off x="723798" y="1586325"/>
            <a:ext cx="6092100" cy="3148500"/>
          </a:xfrm>
          <a:prstGeom prst="rect">
            <a:avLst/>
          </a:prstGeom>
          <a:noFill/>
          <a:ln>
            <a:noFill/>
          </a:ln>
        </p:spPr>
        <p:txBody>
          <a:bodyPr wrap="square" lIns="91425" tIns="91425" rIns="91425" bIns="91425" anchor="t" anchorCtr="0"/>
          <a:lstStyle>
            <a:lvl1pPr lvl="0">
              <a:spcBef>
                <a:spcPts val="600"/>
              </a:spcBef>
              <a:buClr>
                <a:srgbClr val="562457"/>
              </a:buClr>
              <a:buSzPct val="100000"/>
              <a:buFont typeface="Helvetica Neue"/>
              <a:buChar char="▪"/>
              <a:defRPr sz="1800">
                <a:solidFill>
                  <a:srgbClr val="181818"/>
                </a:solidFill>
                <a:latin typeface="Helvetica Neue"/>
                <a:ea typeface="Helvetica Neue"/>
                <a:cs typeface="Helvetica Neue"/>
                <a:sym typeface="Helvetica Neue"/>
              </a:defRPr>
            </a:lvl1pPr>
            <a:lvl2pPr lvl="1">
              <a:spcBef>
                <a:spcPts val="480"/>
              </a:spcBef>
              <a:buClr>
                <a:srgbClr val="562457"/>
              </a:buClr>
              <a:buSzPct val="100000"/>
              <a:buFont typeface="Helvetica Neue"/>
              <a:buChar char="▫"/>
              <a:defRPr sz="1800">
                <a:solidFill>
                  <a:srgbClr val="181818"/>
                </a:solidFill>
                <a:latin typeface="Helvetica Neue"/>
                <a:ea typeface="Helvetica Neue"/>
                <a:cs typeface="Helvetica Neue"/>
                <a:sym typeface="Helvetica Neue"/>
              </a:defRPr>
            </a:lvl2pPr>
            <a:lvl3pPr lvl="2">
              <a:spcBef>
                <a:spcPts val="480"/>
              </a:spcBef>
              <a:buClr>
                <a:srgbClr val="562457"/>
              </a:buClr>
              <a:buSzPct val="100000"/>
              <a:buFont typeface="Helvetica Neue"/>
              <a:buChar char="▸"/>
              <a:defRPr sz="1800">
                <a:solidFill>
                  <a:srgbClr val="181818"/>
                </a:solidFill>
                <a:latin typeface="Helvetica Neue"/>
                <a:ea typeface="Helvetica Neue"/>
                <a:cs typeface="Helvetica Neue"/>
                <a:sym typeface="Helvetica Neue"/>
              </a:defRPr>
            </a:lvl3pPr>
            <a:lvl4pPr lvl="3">
              <a:spcBef>
                <a:spcPts val="360"/>
              </a:spcBef>
              <a:buClr>
                <a:srgbClr val="562457"/>
              </a:buClr>
              <a:buSzPct val="100000"/>
              <a:buFont typeface="Helvetica Neue"/>
              <a:buChar char="▹"/>
              <a:defRPr sz="1800">
                <a:solidFill>
                  <a:srgbClr val="181818"/>
                </a:solidFill>
                <a:latin typeface="Helvetica Neue"/>
                <a:ea typeface="Helvetica Neue"/>
                <a:cs typeface="Helvetica Neue"/>
                <a:sym typeface="Helvetica Neue"/>
              </a:defRPr>
            </a:lvl4pPr>
            <a:lvl5pPr lvl="4">
              <a:spcBef>
                <a:spcPts val="360"/>
              </a:spcBef>
              <a:buClr>
                <a:srgbClr val="562457"/>
              </a:buClr>
              <a:buSzPct val="100000"/>
              <a:buFont typeface="Helvetica Neue"/>
              <a:buChar char="▹"/>
              <a:defRPr sz="1800">
                <a:solidFill>
                  <a:srgbClr val="181818"/>
                </a:solidFill>
                <a:latin typeface="Helvetica Neue"/>
                <a:ea typeface="Helvetica Neue"/>
                <a:cs typeface="Helvetica Neue"/>
                <a:sym typeface="Helvetica Neue"/>
              </a:defRPr>
            </a:lvl5pPr>
            <a:lvl6pPr lvl="5">
              <a:spcBef>
                <a:spcPts val="360"/>
              </a:spcBef>
              <a:buClr>
                <a:srgbClr val="562457"/>
              </a:buClr>
              <a:buSzPct val="100000"/>
              <a:buFont typeface="Helvetica Neue"/>
              <a:buChar char="▹"/>
              <a:defRPr sz="1800">
                <a:solidFill>
                  <a:srgbClr val="181818"/>
                </a:solidFill>
                <a:latin typeface="Helvetica Neue"/>
                <a:ea typeface="Helvetica Neue"/>
                <a:cs typeface="Helvetica Neue"/>
                <a:sym typeface="Helvetica Neue"/>
              </a:defRPr>
            </a:lvl6pPr>
            <a:lvl7pPr lvl="6">
              <a:spcBef>
                <a:spcPts val="360"/>
              </a:spcBef>
              <a:buClr>
                <a:srgbClr val="562457"/>
              </a:buClr>
              <a:buSzPct val="100000"/>
              <a:buFont typeface="Helvetica Neue"/>
              <a:buChar char="▹"/>
              <a:defRPr sz="1800">
                <a:solidFill>
                  <a:srgbClr val="181818"/>
                </a:solidFill>
                <a:latin typeface="Helvetica Neue"/>
                <a:ea typeface="Helvetica Neue"/>
                <a:cs typeface="Helvetica Neue"/>
                <a:sym typeface="Helvetica Neue"/>
              </a:defRPr>
            </a:lvl7pPr>
            <a:lvl8pPr lvl="7">
              <a:spcBef>
                <a:spcPts val="360"/>
              </a:spcBef>
              <a:buClr>
                <a:srgbClr val="562457"/>
              </a:buClr>
              <a:buSzPct val="100000"/>
              <a:buFont typeface="Helvetica Neue"/>
              <a:buChar char="▹"/>
              <a:defRPr sz="1800">
                <a:solidFill>
                  <a:srgbClr val="181818"/>
                </a:solidFill>
                <a:latin typeface="Helvetica Neue"/>
                <a:ea typeface="Helvetica Neue"/>
                <a:cs typeface="Helvetica Neue"/>
                <a:sym typeface="Helvetica Neue"/>
              </a:defRPr>
            </a:lvl8pPr>
            <a:lvl9pPr lvl="8">
              <a:spcBef>
                <a:spcPts val="360"/>
              </a:spcBef>
              <a:buClr>
                <a:srgbClr val="562457"/>
              </a:buClr>
              <a:buSzPct val="100000"/>
              <a:buFont typeface="Helvetica Neue"/>
              <a:buChar char="▹"/>
              <a:defRPr sz="1800">
                <a:solidFill>
                  <a:srgbClr val="181818"/>
                </a:solidFill>
                <a:latin typeface="Helvetica Neue"/>
                <a:ea typeface="Helvetica Neue"/>
                <a:cs typeface="Helvetica Neue"/>
                <a:sym typeface="Helvetica Neue"/>
              </a:defRPr>
            </a:lvl9pPr>
          </a:lstStyle>
          <a:p>
            <a:endParaRPr/>
          </a:p>
        </p:txBody>
      </p:sp>
      <p:sp>
        <p:nvSpPr>
          <p:cNvPr id="8" name="Shape 8"/>
          <p:cNvSpPr/>
          <p:nvPr/>
        </p:nvSpPr>
        <p:spPr>
          <a:xfrm flipH="1">
            <a:off x="8575069" y="4574175"/>
            <a:ext cx="569400" cy="569400"/>
          </a:xfrm>
          <a:prstGeom prst="rtTriangle">
            <a:avLst/>
          </a:prstGeom>
          <a:solidFill>
            <a:srgbClr val="88398A"/>
          </a:solidFill>
          <a:ln>
            <a:noFill/>
          </a:ln>
        </p:spPr>
        <p:txBody>
          <a:bodyPr wrap="square" lIns="91425" tIns="91425" rIns="91425" bIns="91425" anchor="ctr" anchorCtr="0">
            <a:noAutofit/>
          </a:bodyPr>
          <a:lstStyle/>
          <a:p>
            <a:pPr lvl="0">
              <a:spcBef>
                <a:spcPts val="0"/>
              </a:spcBef>
              <a:buNone/>
            </a:pPr>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4" r:id="rId6"/>
    <p:sldLayoutId id="2147483655" r:id="rId7"/>
    <p:sldLayoutId id="2147483656" r:id="rId8"/>
    <p:sldLayoutId id="2147483657" r:id="rId9"/>
    <p:sldLayoutId id="2147483658" r:id="rId10"/>
    <p:sldLayoutId id="2147483659" r:id="rId11"/>
    <p:sldLayoutId id="2147483660" r:id="rId12"/>
    <p:sldLayoutId id="2147483662" r:id="rId13"/>
  </p:sldLayoutIdLst>
  <p:transition>
    <p:fade thruBlk="1"/>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image" Target="../media/image16.png"/><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hyperlink" Target="https://github.com/"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hyperlink" Target="https://gitforwindows.org/" TargetMode="External"/><Relationship Id="rId3" Type="http://schemas.openxmlformats.org/officeDocument/2006/relationships/hyperlink" Target="http://git-scm.com/downloads"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7.png"/><Relationship Id="rId3" Type="http://schemas.openxmlformats.org/officeDocument/2006/relationships/image" Target="../media/image1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1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3.png"/><Relationship Id="rId3" Type="http://schemas.openxmlformats.org/officeDocument/2006/relationships/image" Target="../media/image24.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png"/><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1" Type="http://schemas.openxmlformats.org/officeDocument/2006/relationships/slideLayout" Target="../slideLayouts/slideLayout4.xml"/><Relationship Id="rId2" Type="http://schemas.openxmlformats.org/officeDocument/2006/relationships/notesSlide" Target="../notesSlides/notesSlide11.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8.png"/><Relationship Id="rId1" Type="http://schemas.openxmlformats.org/officeDocument/2006/relationships/slideLayout" Target="../slideLayouts/slideLayout4.xml"/><Relationship Id="rId2" Type="http://schemas.openxmlformats.org/officeDocument/2006/relationships/notesSlide" Target="../notesSlides/notesSlide12.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0.png"/><Relationship Id="rId5" Type="http://schemas.openxmlformats.org/officeDocument/2006/relationships/image" Target="../media/image31.png"/><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3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 Id="rId3" Type="http://schemas.openxmlformats.org/officeDocument/2006/relationships/image" Target="../media/image33.tif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3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35.tif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3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3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8.tiff"/></Relationships>
</file>

<file path=ppt/slides/_rels/slide31.xml.rels><?xml version="1.0" encoding="UTF-8" standalone="yes"?>
<Relationships xmlns="http://schemas.openxmlformats.org/package/2006/relationships"><Relationship Id="rId3" Type="http://schemas.openxmlformats.org/officeDocument/2006/relationships/hyperlink" Target="https://www.sourcetreeapp.com/" TargetMode="External"/><Relationship Id="rId4" Type="http://schemas.openxmlformats.org/officeDocument/2006/relationships/hyperlink" Target="https://github.com/suzanbaert/Resources_and_Bookmarks" TargetMode="External"/><Relationship Id="rId5" Type="http://schemas.openxmlformats.org/officeDocument/2006/relationships/hyperlink" Target="http://happygitwithr.com/" TargetMode="External"/><Relationship Id="rId6" Type="http://schemas.openxmlformats.org/officeDocument/2006/relationships/hyperlink" Target="https://git-scm.com/book/en/v2" TargetMode="External"/><Relationship Id="rId7" Type="http://schemas.openxmlformats.org/officeDocument/2006/relationships/hyperlink" Target="https://www.codecademy.com/learn/learn-git" TargetMode="External"/><Relationship Id="rId8" Type="http://schemas.openxmlformats.org/officeDocument/2006/relationships/hyperlink" Target="https://www.codeschool.com/courses/git-real" TargetMode="External"/><Relationship Id="rId9" Type="http://schemas.openxmlformats.org/officeDocument/2006/relationships/hyperlink" Target="https://help.github.com/articles/git-and-github-learning-resources/" TargetMode="External"/><Relationship Id="rId10" Type="http://schemas.openxmlformats.org/officeDocument/2006/relationships/image" Target="../media/image39.png"/><Relationship Id="rId1" Type="http://schemas.openxmlformats.org/officeDocument/2006/relationships/slideLayout" Target="../slideLayouts/slideLayout4.xml"/><Relationship Id="rId2" Type="http://schemas.openxmlformats.org/officeDocument/2006/relationships/notesSlide" Target="../notesSlides/notesSlide2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 Id="rId6"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2"/>
        <p:cNvGrpSpPr/>
        <p:nvPr/>
      </p:nvGrpSpPr>
      <p:grpSpPr>
        <a:xfrm>
          <a:off x="0" y="0"/>
          <a:ext cx="0" cy="0"/>
          <a:chOff x="0" y="0"/>
          <a:chExt cx="0" cy="0"/>
        </a:xfrm>
      </p:grpSpPr>
      <p:sp>
        <p:nvSpPr>
          <p:cNvPr id="73" name="Shape 73"/>
          <p:cNvSpPr txBox="1">
            <a:spLocks noGrp="1"/>
          </p:cNvSpPr>
          <p:nvPr>
            <p:ph type="ctrTitle"/>
          </p:nvPr>
        </p:nvSpPr>
        <p:spPr>
          <a:xfrm>
            <a:off x="762000" y="2851325"/>
            <a:ext cx="7754100" cy="1159800"/>
          </a:xfrm>
          <a:prstGeom prst="rect">
            <a:avLst/>
          </a:prstGeom>
        </p:spPr>
        <p:txBody>
          <a:bodyPr wrap="square" lIns="91425" tIns="91425" rIns="91425" bIns="91425" anchor="ctr" anchorCtr="0">
            <a:noAutofit/>
          </a:bodyPr>
          <a:lstStyle/>
          <a:p>
            <a:pPr lvl="0">
              <a:spcBef>
                <a:spcPts val="0"/>
              </a:spcBef>
              <a:buNone/>
            </a:pPr>
            <a:r>
              <a:rPr lang="en-US" dirty="0" err="1" smtClean="0"/>
              <a:t>Git</a:t>
            </a:r>
            <a:r>
              <a:rPr lang="en-US" dirty="0"/>
              <a:t> </a:t>
            </a:r>
            <a:r>
              <a:rPr lang="en-US" dirty="0" smtClean="0"/>
              <a:t>&amp; </a:t>
            </a:r>
            <a:r>
              <a:rPr lang="en-US" dirty="0" err="1" smtClean="0"/>
              <a:t>Github</a:t>
            </a:r>
            <a:r>
              <a:rPr lang="en-US" dirty="0" smtClean="0"/>
              <a:t> </a:t>
            </a:r>
            <a:br>
              <a:rPr lang="en-US" dirty="0" smtClean="0"/>
            </a:br>
            <a:r>
              <a:rPr lang="en-US" dirty="0" smtClean="0"/>
              <a:t>for the </a:t>
            </a:r>
            <a:r>
              <a:rPr lang="en-US" dirty="0" err="1" smtClean="0"/>
              <a:t>UseR</a:t>
            </a:r>
            <a:endParaRPr lang="en" dirty="0"/>
          </a:p>
        </p:txBody>
      </p:sp>
      <p:sp>
        <p:nvSpPr>
          <p:cNvPr id="74" name="Shape 74"/>
          <p:cNvSpPr txBox="1"/>
          <p:nvPr/>
        </p:nvSpPr>
        <p:spPr>
          <a:xfrm>
            <a:off x="579000" y="368875"/>
            <a:ext cx="4367700" cy="950700"/>
          </a:xfrm>
          <a:prstGeom prst="rect">
            <a:avLst/>
          </a:prstGeom>
          <a:noFill/>
          <a:ln>
            <a:noFill/>
          </a:ln>
        </p:spPr>
        <p:txBody>
          <a:bodyPr wrap="square" lIns="91425" tIns="91425" rIns="91425" bIns="91425" anchor="t" anchorCtr="0">
            <a:noAutofit/>
          </a:bodyPr>
          <a:lstStyle/>
          <a:p>
            <a:pPr lvl="0" rtl="0">
              <a:spcBef>
                <a:spcPts val="0"/>
              </a:spcBef>
              <a:buNone/>
            </a:pPr>
            <a:r>
              <a:rPr lang="en">
                <a:solidFill>
                  <a:srgbClr val="0000FF"/>
                </a:solidFill>
                <a:latin typeface="Courier"/>
                <a:ea typeface="Courier"/>
                <a:cs typeface="Courier"/>
                <a:sym typeface="Courier"/>
              </a:rPr>
              <a:t>library</a:t>
            </a:r>
            <a:r>
              <a:rPr lang="en">
                <a:solidFill>
                  <a:srgbClr val="687687"/>
                </a:solidFill>
                <a:latin typeface="Courier"/>
                <a:ea typeface="Courier"/>
                <a:cs typeface="Courier"/>
                <a:sym typeface="Courier"/>
              </a:rPr>
              <a:t>(</a:t>
            </a:r>
            <a:r>
              <a:rPr lang="en">
                <a:latin typeface="Courier"/>
                <a:ea typeface="Courier"/>
                <a:cs typeface="Courier"/>
                <a:sym typeface="Courier"/>
              </a:rPr>
              <a:t>dplyr</a:t>
            </a:r>
            <a:r>
              <a:rPr lang="en">
                <a:solidFill>
                  <a:srgbClr val="687687"/>
                </a:solidFill>
                <a:latin typeface="Courier"/>
                <a:ea typeface="Courier"/>
                <a:cs typeface="Courier"/>
                <a:sym typeface="Courier"/>
              </a:rPr>
              <a:t>)</a:t>
            </a:r>
          </a:p>
          <a:p>
            <a:pPr lvl="0" rtl="0">
              <a:spcBef>
                <a:spcPts val="0"/>
              </a:spcBef>
              <a:buNone/>
            </a:pPr>
            <a:endParaRPr>
              <a:latin typeface="Courier"/>
              <a:ea typeface="Courier"/>
              <a:cs typeface="Courier"/>
              <a:sym typeface="Courier"/>
            </a:endParaRPr>
          </a:p>
          <a:p>
            <a:pPr lvl="0" rtl="0">
              <a:spcBef>
                <a:spcPts val="0"/>
              </a:spcBef>
              <a:buNone/>
            </a:pPr>
            <a:r>
              <a:rPr lang="en">
                <a:latin typeface="Courier"/>
                <a:ea typeface="Courier"/>
                <a:cs typeface="Courier"/>
                <a:sym typeface="Courier"/>
              </a:rPr>
              <a:t>rladies_global </a:t>
            </a:r>
            <a:r>
              <a:rPr lang="en">
                <a:solidFill>
                  <a:srgbClr val="687687"/>
                </a:solidFill>
                <a:latin typeface="Courier"/>
                <a:ea typeface="Courier"/>
                <a:cs typeface="Courier"/>
                <a:sym typeface="Courier"/>
              </a:rPr>
              <a:t>%&gt;%</a:t>
            </a:r>
          </a:p>
          <a:p>
            <a:pPr lvl="0" rtl="0">
              <a:spcBef>
                <a:spcPts val="0"/>
              </a:spcBef>
              <a:buNone/>
            </a:pPr>
            <a:r>
              <a:rPr lang="en">
                <a:latin typeface="Courier"/>
                <a:ea typeface="Courier"/>
                <a:cs typeface="Courier"/>
                <a:sym typeface="Courier"/>
              </a:rPr>
              <a:t>  filter</a:t>
            </a:r>
            <a:r>
              <a:rPr lang="en">
                <a:solidFill>
                  <a:srgbClr val="687687"/>
                </a:solidFill>
                <a:latin typeface="Courier"/>
                <a:ea typeface="Courier"/>
                <a:cs typeface="Courier"/>
                <a:sym typeface="Courier"/>
              </a:rPr>
              <a:t>(</a:t>
            </a:r>
            <a:r>
              <a:rPr lang="en">
                <a:latin typeface="Courier"/>
                <a:ea typeface="Courier"/>
                <a:cs typeface="Courier"/>
                <a:sym typeface="Courier"/>
              </a:rPr>
              <a:t>city == </a:t>
            </a:r>
            <a:r>
              <a:rPr lang="en">
                <a:solidFill>
                  <a:srgbClr val="036A07"/>
                </a:solidFill>
                <a:latin typeface="Courier"/>
                <a:ea typeface="Courier"/>
                <a:cs typeface="Courier"/>
                <a:sym typeface="Courier"/>
              </a:rPr>
              <a:t>'Charlottesville'</a:t>
            </a:r>
            <a:r>
              <a:rPr lang="en">
                <a:solidFill>
                  <a:srgbClr val="687687"/>
                </a:solidFill>
                <a:latin typeface="Courier"/>
                <a:ea typeface="Courier"/>
                <a:cs typeface="Courier"/>
                <a:sym typeface="Courier"/>
              </a:rPr>
              <a:t>)</a:t>
            </a:r>
          </a:p>
        </p:txBody>
      </p:sp>
      <p:sp>
        <p:nvSpPr>
          <p:cNvPr id="75" name="Shape 75"/>
          <p:cNvSpPr txBox="1">
            <a:spLocks noGrp="1"/>
          </p:cNvSpPr>
          <p:nvPr>
            <p:ph type="subTitle" idx="4294967295"/>
          </p:nvPr>
        </p:nvSpPr>
        <p:spPr>
          <a:xfrm>
            <a:off x="756000" y="4127000"/>
            <a:ext cx="7632000" cy="784800"/>
          </a:xfrm>
          <a:prstGeom prst="rect">
            <a:avLst/>
          </a:prstGeom>
        </p:spPr>
        <p:txBody>
          <a:bodyPr wrap="square" lIns="91425" tIns="91425" rIns="91425" bIns="91425" anchor="t" anchorCtr="0">
            <a:noAutofit/>
          </a:bodyPr>
          <a:lstStyle/>
          <a:p>
            <a:pPr lvl="0" rtl="0">
              <a:spcBef>
                <a:spcPts val="0"/>
              </a:spcBef>
              <a:buNone/>
            </a:pPr>
            <a:r>
              <a:rPr lang="en-US" dirty="0" smtClean="0"/>
              <a:t>May 1, 2018</a:t>
            </a:r>
            <a:endParaRPr lang="en" dirty="0"/>
          </a:p>
        </p:txBody>
      </p:sp>
      <p:sp>
        <p:nvSpPr>
          <p:cNvPr id="76" name="Shape 76"/>
          <p:cNvSpPr txBox="1">
            <a:spLocks noGrp="1"/>
          </p:cNvSpPr>
          <p:nvPr>
            <p:ph type="body" idx="4294967295"/>
          </p:nvPr>
        </p:nvSpPr>
        <p:spPr>
          <a:xfrm>
            <a:off x="5218545" y="2009425"/>
            <a:ext cx="3408218" cy="1427725"/>
          </a:xfrm>
          <a:prstGeom prst="rect">
            <a:avLst/>
          </a:prstGeom>
          <a:solidFill>
            <a:srgbClr val="88398A"/>
          </a:solidFill>
        </p:spPr>
        <p:txBody>
          <a:bodyPr wrap="square" lIns="91425" tIns="91425" rIns="91425" bIns="91425" anchor="t" anchorCtr="0">
            <a:noAutofit/>
          </a:bodyPr>
          <a:lstStyle/>
          <a:p>
            <a:pPr marL="457200" lvl="0" indent="-317500" rtl="0">
              <a:spcBef>
                <a:spcPts val="0"/>
              </a:spcBef>
              <a:buClr>
                <a:srgbClr val="FFFFFF"/>
              </a:buClr>
              <a:buSzPct val="100000"/>
            </a:pPr>
            <a:r>
              <a:rPr lang="en-US" sz="1400" u="sng" dirty="0" smtClean="0">
                <a:solidFill>
                  <a:srgbClr val="FFFFFF"/>
                </a:solidFill>
              </a:rPr>
              <a:t>Pick up a temporary parking pass!</a:t>
            </a:r>
          </a:p>
          <a:p>
            <a:pPr marL="457200" lvl="0" indent="-317500" rtl="0">
              <a:spcBef>
                <a:spcPts val="0"/>
              </a:spcBef>
              <a:buClr>
                <a:srgbClr val="FFFFFF"/>
              </a:buClr>
              <a:buSzPct val="100000"/>
            </a:pPr>
            <a:endParaRPr lang="en-US" sz="1400" dirty="0" smtClean="0">
              <a:solidFill>
                <a:srgbClr val="FFFFFF"/>
              </a:solidFill>
            </a:endParaRPr>
          </a:p>
          <a:p>
            <a:pPr marL="457200" lvl="0" indent="-317500" rtl="0">
              <a:spcBef>
                <a:spcPts val="0"/>
              </a:spcBef>
              <a:buClr>
                <a:srgbClr val="FFFFFF"/>
              </a:buClr>
              <a:buSzPct val="100000"/>
            </a:pPr>
            <a:r>
              <a:rPr lang="en-US" sz="1400" dirty="0" err="1" smtClean="0">
                <a:solidFill>
                  <a:srgbClr val="FFFFFF"/>
                </a:solidFill>
              </a:rPr>
              <a:t>Wifi</a:t>
            </a:r>
            <a:r>
              <a:rPr lang="en-US" sz="1400" dirty="0" smtClean="0">
                <a:solidFill>
                  <a:srgbClr val="FFFFFF"/>
                </a:solidFill>
              </a:rPr>
              <a:t>: </a:t>
            </a:r>
            <a:r>
              <a:rPr lang="en-US" sz="1400" b="1" dirty="0" err="1" smtClean="0">
                <a:solidFill>
                  <a:srgbClr val="FFFFFF"/>
                </a:solidFill>
              </a:rPr>
              <a:t>VividCortex_Guest</a:t>
            </a:r>
            <a:endParaRPr lang="en-US" sz="1400" dirty="0" smtClean="0">
              <a:solidFill>
                <a:srgbClr val="FFFFFF"/>
              </a:solidFill>
            </a:endParaRPr>
          </a:p>
          <a:p>
            <a:pPr marL="457200" lvl="0" indent="-317500" rtl="0">
              <a:spcBef>
                <a:spcPts val="0"/>
              </a:spcBef>
              <a:buClr>
                <a:srgbClr val="FFFFFF"/>
              </a:buClr>
              <a:buSzPct val="100000"/>
            </a:pPr>
            <a:endParaRPr lang="en-US" sz="1400" dirty="0" smtClean="0">
              <a:solidFill>
                <a:srgbClr val="FFFFFF"/>
              </a:solidFill>
            </a:endParaRPr>
          </a:p>
          <a:p>
            <a:pPr marL="457200" lvl="0" indent="-317500" rtl="0">
              <a:spcBef>
                <a:spcPts val="0"/>
              </a:spcBef>
              <a:buClr>
                <a:srgbClr val="FFFFFF"/>
              </a:buClr>
              <a:buSzPct val="100000"/>
            </a:pPr>
            <a:r>
              <a:rPr lang="en" sz="1400" dirty="0" smtClean="0">
                <a:solidFill>
                  <a:srgbClr val="FFFFFF"/>
                </a:solidFill>
              </a:rPr>
              <a:t>Follow </a:t>
            </a:r>
            <a:r>
              <a:rPr lang="en" sz="1400" dirty="0">
                <a:solidFill>
                  <a:srgbClr val="FFFFFF"/>
                </a:solidFill>
              </a:rPr>
              <a:t>us on Twitter: @</a:t>
            </a:r>
            <a:r>
              <a:rPr lang="en" sz="1400" dirty="0" err="1">
                <a:solidFill>
                  <a:srgbClr val="FFFFFF"/>
                </a:solidFill>
              </a:rPr>
              <a:t>RLadiesCville</a:t>
            </a:r>
            <a:endParaRPr lang="en" sz="1400" dirty="0">
              <a:solidFill>
                <a:srgbClr val="FFFFFF"/>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Shape 173"/>
          <p:cNvSpPr txBox="1">
            <a:spLocks noGrp="1"/>
          </p:cNvSpPr>
          <p:nvPr>
            <p:ph type="title"/>
          </p:nvPr>
        </p:nvSpPr>
        <p:spPr>
          <a:xfrm>
            <a:off x="844424" y="422500"/>
            <a:ext cx="7163503" cy="857400"/>
          </a:xfrm>
          <a:prstGeom prst="rect">
            <a:avLst/>
          </a:prstGeom>
        </p:spPr>
        <p:txBody>
          <a:bodyPr wrap="square" lIns="91425" tIns="91425" rIns="91425" bIns="91425" anchor="t" anchorCtr="0">
            <a:noAutofit/>
          </a:bodyPr>
          <a:lstStyle/>
          <a:p>
            <a:pPr lvl="0" rtl="0">
              <a:spcBef>
                <a:spcPts val="0"/>
              </a:spcBef>
              <a:buNone/>
            </a:pPr>
            <a:r>
              <a:rPr lang="en-US" sz="3600" dirty="0" smtClean="0"/>
              <a:t>How does it work?</a:t>
            </a:r>
            <a:endParaRPr lang="en" sz="3600" dirty="0"/>
          </a:p>
        </p:txBody>
      </p:sp>
      <p:cxnSp>
        <p:nvCxnSpPr>
          <p:cNvPr id="174" name="Shape 174"/>
          <p:cNvCxnSpPr/>
          <p:nvPr/>
        </p:nvCxnSpPr>
        <p:spPr>
          <a:xfrm>
            <a:off x="13500" y="1503805"/>
            <a:ext cx="9130500" cy="0"/>
          </a:xfrm>
          <a:prstGeom prst="straightConnector1">
            <a:avLst/>
          </a:prstGeom>
          <a:noFill/>
          <a:ln w="38100" cap="flat" cmpd="sng">
            <a:solidFill>
              <a:srgbClr val="88398A"/>
            </a:solidFill>
            <a:prstDash val="solid"/>
            <a:round/>
            <a:headEnd type="none" w="lg" len="lg"/>
            <a:tailEnd type="none" w="lg" len="lg"/>
          </a:ln>
        </p:spPr>
      </p:cxnSp>
      <p:sp>
        <p:nvSpPr>
          <p:cNvPr id="175" name="Shape 175"/>
          <p:cNvSpPr/>
          <p:nvPr/>
        </p:nvSpPr>
        <p:spPr>
          <a:xfrm>
            <a:off x="955650" y="1394155"/>
            <a:ext cx="219300" cy="219300"/>
          </a:xfrm>
          <a:prstGeom prst="ellipse">
            <a:avLst/>
          </a:prstGeom>
          <a:solidFill>
            <a:schemeClr val="lt1"/>
          </a:solidFill>
          <a:ln w="38100" cap="flat" cmpd="sng">
            <a:solidFill>
              <a:srgbClr val="D3D3D3"/>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176" name="Shape 176"/>
          <p:cNvSpPr/>
          <p:nvPr/>
        </p:nvSpPr>
        <p:spPr>
          <a:xfrm>
            <a:off x="3914568" y="1394155"/>
            <a:ext cx="219300" cy="219300"/>
          </a:xfrm>
          <a:prstGeom prst="ellipse">
            <a:avLst/>
          </a:prstGeom>
          <a:solidFill>
            <a:schemeClr val="lt1"/>
          </a:solidFill>
          <a:ln w="38100" cap="flat" cmpd="sng">
            <a:solidFill>
              <a:srgbClr val="D3D3D3"/>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177" name="Shape 177"/>
          <p:cNvSpPr/>
          <p:nvPr/>
        </p:nvSpPr>
        <p:spPr>
          <a:xfrm>
            <a:off x="6873486" y="1394155"/>
            <a:ext cx="219300" cy="219300"/>
          </a:xfrm>
          <a:prstGeom prst="ellipse">
            <a:avLst/>
          </a:prstGeom>
          <a:solidFill>
            <a:schemeClr val="lt1"/>
          </a:solidFill>
          <a:ln w="38100" cap="flat" cmpd="sng">
            <a:solidFill>
              <a:srgbClr val="D3D3D3"/>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178" name="Shape 178"/>
          <p:cNvSpPr txBox="1"/>
          <p:nvPr/>
        </p:nvSpPr>
        <p:spPr>
          <a:xfrm>
            <a:off x="2715491" y="1736238"/>
            <a:ext cx="3170559" cy="3057434"/>
          </a:xfrm>
          <a:prstGeom prst="rect">
            <a:avLst/>
          </a:prstGeom>
          <a:noFill/>
          <a:ln>
            <a:noFill/>
          </a:ln>
        </p:spPr>
        <p:txBody>
          <a:bodyPr wrap="square" lIns="91425" tIns="91425" rIns="91425" bIns="91425" anchor="t" anchorCtr="0">
            <a:noAutofit/>
          </a:bodyPr>
          <a:lstStyle/>
          <a:p>
            <a:pPr lvl="0" algn="ctr">
              <a:spcBef>
                <a:spcPts val="0"/>
              </a:spcBef>
              <a:buNone/>
            </a:pPr>
            <a:r>
              <a:rPr lang="en-US" sz="2400" b="1" dirty="0" err="1" smtClean="0">
                <a:solidFill>
                  <a:schemeClr val="tx1"/>
                </a:solidFill>
                <a:latin typeface="Helvetica Neue"/>
                <a:ea typeface="Helvetica Neue"/>
                <a:cs typeface="Helvetica Neue"/>
                <a:sym typeface="Helvetica Neue"/>
              </a:rPr>
              <a:t>Git</a:t>
            </a:r>
            <a:endParaRPr lang="en-US" sz="2400" b="1" dirty="0" smtClean="0">
              <a:solidFill>
                <a:schemeClr val="tx1"/>
              </a:solidFill>
              <a:latin typeface="Helvetica Neue"/>
              <a:ea typeface="Helvetica Neue"/>
              <a:cs typeface="Helvetica Neue"/>
              <a:sym typeface="Helvetica Neue"/>
            </a:endParaRPr>
          </a:p>
          <a:p>
            <a:pPr lvl="0">
              <a:spcBef>
                <a:spcPts val="0"/>
              </a:spcBef>
              <a:buNone/>
            </a:pPr>
            <a:endParaRPr lang="en" sz="900" b="1" dirty="0">
              <a:solidFill>
                <a:schemeClr val="tx1"/>
              </a:solidFill>
              <a:latin typeface="Helvetica Neue"/>
              <a:ea typeface="Helvetica Neue"/>
              <a:cs typeface="Helvetica Neue"/>
              <a:sym typeface="Helvetica Neue"/>
            </a:endParaRPr>
          </a:p>
          <a:p>
            <a:pPr marL="457200" lvl="0" indent="-342900">
              <a:spcBef>
                <a:spcPts val="0"/>
              </a:spcBef>
              <a:spcAft>
                <a:spcPts val="0"/>
              </a:spcAft>
              <a:buClr>
                <a:srgbClr val="88398A"/>
              </a:buClr>
              <a:buSzPct val="100000"/>
              <a:buFont typeface="Helvetica Neue"/>
              <a:buChar char="●"/>
            </a:pPr>
            <a:r>
              <a:rPr lang="en-US" sz="1600" dirty="0" smtClean="0">
                <a:solidFill>
                  <a:schemeClr val="tx1"/>
                </a:solidFill>
                <a:latin typeface="Helvetica Neue"/>
                <a:ea typeface="Helvetica Neue"/>
                <a:cs typeface="Helvetica Neue"/>
                <a:sym typeface="Helvetica Neue"/>
              </a:rPr>
              <a:t>Used at the command line</a:t>
            </a:r>
          </a:p>
          <a:p>
            <a:pPr marL="457200" lvl="0" indent="-342900">
              <a:spcBef>
                <a:spcPts val="0"/>
              </a:spcBef>
              <a:spcAft>
                <a:spcPts val="0"/>
              </a:spcAft>
              <a:buClr>
                <a:srgbClr val="88398A"/>
              </a:buClr>
              <a:buSzPct val="100000"/>
              <a:buFont typeface="Helvetica Neue"/>
              <a:buChar char="●"/>
            </a:pPr>
            <a:r>
              <a:rPr lang="en-US" sz="1600" dirty="0" smtClean="0">
                <a:solidFill>
                  <a:schemeClr val="tx1"/>
                </a:solidFill>
                <a:latin typeface="Helvetica Neue"/>
                <a:ea typeface="Helvetica Neue"/>
                <a:cs typeface="Helvetica Neue"/>
                <a:sym typeface="Helvetica Neue"/>
              </a:rPr>
              <a:t>Repository = folder</a:t>
            </a:r>
          </a:p>
          <a:p>
            <a:pPr marL="457200" lvl="0" indent="-342900">
              <a:spcBef>
                <a:spcPts val="0"/>
              </a:spcBef>
              <a:spcAft>
                <a:spcPts val="0"/>
              </a:spcAft>
              <a:buClr>
                <a:srgbClr val="88398A"/>
              </a:buClr>
              <a:buSzPct val="100000"/>
              <a:buFont typeface="Helvetica Neue"/>
              <a:buChar char="●"/>
            </a:pPr>
            <a:r>
              <a:rPr lang="en-US" sz="1600" b="1" i="1" dirty="0">
                <a:solidFill>
                  <a:schemeClr val="tx1"/>
                </a:solidFill>
                <a:latin typeface="Helvetica Neue"/>
                <a:ea typeface="Helvetica Neue"/>
                <a:cs typeface="Helvetica Neue"/>
                <a:sym typeface="Helvetica Neue"/>
              </a:rPr>
              <a:t>C</a:t>
            </a:r>
            <a:r>
              <a:rPr lang="en-US" sz="1600" b="1" i="1" dirty="0" smtClean="0">
                <a:solidFill>
                  <a:schemeClr val="tx1"/>
                </a:solidFill>
                <a:latin typeface="Helvetica Neue"/>
                <a:ea typeface="Helvetica Neue"/>
                <a:cs typeface="Helvetica Neue"/>
                <a:sym typeface="Helvetica Neue"/>
              </a:rPr>
              <a:t>ommitting</a:t>
            </a:r>
            <a:r>
              <a:rPr lang="en-US" sz="1600" dirty="0" smtClean="0">
                <a:solidFill>
                  <a:schemeClr val="tx1"/>
                </a:solidFill>
                <a:latin typeface="Helvetica Neue"/>
                <a:ea typeface="Helvetica Neue"/>
                <a:cs typeface="Helvetica Neue"/>
                <a:sym typeface="Helvetica Neue"/>
              </a:rPr>
              <a:t> saved local files to staging (i.e. saving as multi-file snapshot)</a:t>
            </a:r>
            <a:endParaRPr lang="en" sz="1600" dirty="0" smtClean="0">
              <a:solidFill>
                <a:schemeClr val="tx1"/>
              </a:solidFill>
              <a:latin typeface="Helvetica Neue"/>
              <a:ea typeface="Helvetica Neue"/>
              <a:cs typeface="Helvetica Neue"/>
              <a:sym typeface="Helvetica Neue"/>
            </a:endParaRPr>
          </a:p>
        </p:txBody>
      </p:sp>
      <p:sp>
        <p:nvSpPr>
          <p:cNvPr id="179" name="Shape 179"/>
          <p:cNvSpPr txBox="1"/>
          <p:nvPr/>
        </p:nvSpPr>
        <p:spPr>
          <a:xfrm>
            <a:off x="5634182" y="1736238"/>
            <a:ext cx="3214254" cy="2983543"/>
          </a:xfrm>
          <a:prstGeom prst="rect">
            <a:avLst/>
          </a:prstGeom>
          <a:noFill/>
          <a:ln>
            <a:noFill/>
          </a:ln>
        </p:spPr>
        <p:txBody>
          <a:bodyPr wrap="square" lIns="91425" tIns="91425" rIns="91425" bIns="91425" anchor="t" anchorCtr="0">
            <a:noAutofit/>
          </a:bodyPr>
          <a:lstStyle/>
          <a:p>
            <a:pPr lvl="0" algn="ctr" rtl="0">
              <a:spcBef>
                <a:spcPts val="0"/>
              </a:spcBef>
              <a:buNone/>
            </a:pPr>
            <a:r>
              <a:rPr lang="en-US" sz="2400" b="1" dirty="0" err="1" smtClean="0">
                <a:solidFill>
                  <a:schemeClr val="tx1"/>
                </a:solidFill>
                <a:latin typeface="Helvetica Neue"/>
                <a:ea typeface="Helvetica Neue"/>
                <a:cs typeface="Helvetica Neue"/>
                <a:sym typeface="Helvetica Neue"/>
              </a:rPr>
              <a:t>Github</a:t>
            </a:r>
            <a:endParaRPr lang="en-US" sz="2400" b="1" dirty="0" smtClean="0">
              <a:solidFill>
                <a:schemeClr val="tx1"/>
              </a:solidFill>
              <a:latin typeface="Helvetica Neue"/>
              <a:ea typeface="Helvetica Neue"/>
              <a:cs typeface="Helvetica Neue"/>
              <a:sym typeface="Helvetica Neue"/>
            </a:endParaRPr>
          </a:p>
          <a:p>
            <a:pPr lvl="0" rtl="0">
              <a:spcBef>
                <a:spcPts val="0"/>
              </a:spcBef>
              <a:buNone/>
            </a:pPr>
            <a:endParaRPr lang="en" sz="900" b="1" dirty="0">
              <a:solidFill>
                <a:schemeClr val="tx1"/>
              </a:solidFill>
              <a:latin typeface="Helvetica Neue"/>
              <a:ea typeface="Helvetica Neue"/>
              <a:cs typeface="Helvetica Neue"/>
              <a:sym typeface="Helvetica Neue"/>
            </a:endParaRPr>
          </a:p>
          <a:p>
            <a:pPr marL="457200" lvl="0" indent="-342900" rtl="0">
              <a:spcBef>
                <a:spcPts val="0"/>
              </a:spcBef>
              <a:spcAft>
                <a:spcPts val="0"/>
              </a:spcAft>
              <a:buClr>
                <a:srgbClr val="88398A"/>
              </a:buClr>
              <a:buSzPct val="100000"/>
              <a:buFont typeface="Helvetica Neue"/>
              <a:buChar char="●"/>
            </a:pPr>
            <a:r>
              <a:rPr lang="en-US" sz="1600" dirty="0" smtClean="0">
                <a:solidFill>
                  <a:schemeClr val="tx1"/>
                </a:solidFill>
                <a:latin typeface="Helvetica Neue"/>
                <a:ea typeface="Helvetica Neue"/>
                <a:cs typeface="Helvetica Neue"/>
                <a:sym typeface="Helvetica Neue"/>
              </a:rPr>
              <a:t>Used online</a:t>
            </a:r>
          </a:p>
          <a:p>
            <a:pPr marL="457200" lvl="0" indent="-342900" rtl="0">
              <a:spcBef>
                <a:spcPts val="0"/>
              </a:spcBef>
              <a:spcAft>
                <a:spcPts val="0"/>
              </a:spcAft>
              <a:buClr>
                <a:srgbClr val="88398A"/>
              </a:buClr>
              <a:buSzPct val="100000"/>
              <a:buFont typeface="Helvetica Neue"/>
              <a:buChar char="●"/>
            </a:pPr>
            <a:r>
              <a:rPr lang="en-US" sz="1600" b="1" i="1" dirty="0" smtClean="0">
                <a:solidFill>
                  <a:schemeClr val="tx1"/>
                </a:solidFill>
                <a:latin typeface="Helvetica Neue"/>
                <a:ea typeface="Helvetica Neue"/>
                <a:cs typeface="Helvetica Neue"/>
                <a:sym typeface="Helvetica Neue"/>
              </a:rPr>
              <a:t>Push</a:t>
            </a:r>
            <a:r>
              <a:rPr lang="en-US" sz="1600" dirty="0" smtClean="0">
                <a:solidFill>
                  <a:schemeClr val="tx1"/>
                </a:solidFill>
                <a:latin typeface="Helvetica Neue"/>
                <a:ea typeface="Helvetica Neue"/>
                <a:cs typeface="Helvetica Neue"/>
                <a:sym typeface="Helvetica Neue"/>
              </a:rPr>
              <a:t> your local </a:t>
            </a:r>
            <a:r>
              <a:rPr lang="en-US" sz="1600" b="1" i="1" dirty="0" smtClean="0">
                <a:solidFill>
                  <a:schemeClr val="tx1"/>
                </a:solidFill>
                <a:latin typeface="Helvetica Neue"/>
                <a:ea typeface="Helvetica Neue"/>
                <a:cs typeface="Helvetica Neue"/>
                <a:sym typeface="Helvetica Neue"/>
              </a:rPr>
              <a:t>commits</a:t>
            </a:r>
            <a:r>
              <a:rPr lang="en-US" sz="1600" dirty="0" smtClean="0">
                <a:solidFill>
                  <a:schemeClr val="tx1"/>
                </a:solidFill>
                <a:latin typeface="Helvetica Neue"/>
                <a:ea typeface="Helvetica Neue"/>
                <a:cs typeface="Helvetica Neue"/>
                <a:sym typeface="Helvetica Neue"/>
              </a:rPr>
              <a:t> to </a:t>
            </a:r>
            <a:r>
              <a:rPr lang="en-US" sz="1600" dirty="0" err="1" smtClean="0">
                <a:solidFill>
                  <a:schemeClr val="tx1"/>
                </a:solidFill>
                <a:latin typeface="Helvetica Neue"/>
                <a:ea typeface="Helvetica Neue"/>
                <a:cs typeface="Helvetica Neue"/>
                <a:sym typeface="Helvetica Neue"/>
              </a:rPr>
              <a:t>Github</a:t>
            </a:r>
            <a:r>
              <a:rPr lang="en-US" sz="1600" dirty="0" smtClean="0">
                <a:solidFill>
                  <a:schemeClr val="tx1"/>
                </a:solidFill>
                <a:latin typeface="Helvetica Neue"/>
                <a:ea typeface="Helvetica Neue"/>
                <a:cs typeface="Helvetica Neue"/>
                <a:sym typeface="Helvetica Neue"/>
              </a:rPr>
              <a:t> periodically</a:t>
            </a:r>
          </a:p>
          <a:p>
            <a:pPr marL="457200" lvl="0" indent="-342900" rtl="0">
              <a:spcBef>
                <a:spcPts val="0"/>
              </a:spcBef>
              <a:spcAft>
                <a:spcPts val="0"/>
              </a:spcAft>
              <a:buClr>
                <a:srgbClr val="88398A"/>
              </a:buClr>
              <a:buSzPct val="100000"/>
              <a:buFont typeface="Helvetica Neue"/>
              <a:buChar char="●"/>
            </a:pPr>
            <a:r>
              <a:rPr lang="en-US" sz="1600" dirty="0" smtClean="0">
                <a:solidFill>
                  <a:schemeClr val="tx1"/>
                </a:solidFill>
                <a:latin typeface="Helvetica Neue"/>
                <a:ea typeface="Helvetica Neue"/>
                <a:cs typeface="Helvetica Neue"/>
                <a:sym typeface="Helvetica Neue"/>
              </a:rPr>
              <a:t>Share your work and collaborate with others </a:t>
            </a:r>
            <a:endParaRPr lang="en" sz="1600" dirty="0">
              <a:solidFill>
                <a:schemeClr val="tx1"/>
              </a:solidFill>
              <a:latin typeface="Helvetica Neue"/>
              <a:ea typeface="Helvetica Neue"/>
              <a:cs typeface="Helvetica Neue"/>
              <a:sym typeface="Helvetica Neue"/>
            </a:endParaRPr>
          </a:p>
        </p:txBody>
      </p:sp>
      <p:sp>
        <p:nvSpPr>
          <p:cNvPr id="180" name="Shape 180"/>
          <p:cNvSpPr txBox="1"/>
          <p:nvPr/>
        </p:nvSpPr>
        <p:spPr>
          <a:xfrm>
            <a:off x="0" y="1736238"/>
            <a:ext cx="3087468" cy="2848895"/>
          </a:xfrm>
          <a:prstGeom prst="rect">
            <a:avLst/>
          </a:prstGeom>
          <a:noFill/>
          <a:ln>
            <a:noFill/>
          </a:ln>
        </p:spPr>
        <p:txBody>
          <a:bodyPr wrap="square" lIns="91425" tIns="91425" rIns="91425" bIns="91425" anchor="t" anchorCtr="0">
            <a:noAutofit/>
          </a:bodyPr>
          <a:lstStyle/>
          <a:p>
            <a:pPr lvl="0" algn="ctr" rtl="0">
              <a:spcBef>
                <a:spcPts val="0"/>
              </a:spcBef>
              <a:buNone/>
            </a:pPr>
            <a:r>
              <a:rPr lang="en-US" sz="2400" b="1" dirty="0" err="1" smtClean="0">
                <a:solidFill>
                  <a:schemeClr val="tx1"/>
                </a:solidFill>
                <a:latin typeface="Helvetica Neue"/>
                <a:ea typeface="Helvetica Neue"/>
                <a:cs typeface="Helvetica Neue"/>
                <a:sym typeface="Helvetica Neue"/>
              </a:rPr>
              <a:t>Rstudio</a:t>
            </a:r>
            <a:endParaRPr lang="en-US" sz="2400" b="1" dirty="0" smtClean="0">
              <a:solidFill>
                <a:schemeClr val="tx1"/>
              </a:solidFill>
              <a:latin typeface="Helvetica Neue"/>
              <a:ea typeface="Helvetica Neue"/>
              <a:cs typeface="Helvetica Neue"/>
              <a:sym typeface="Helvetica Neue"/>
            </a:endParaRPr>
          </a:p>
          <a:p>
            <a:pPr lvl="0" rtl="0">
              <a:spcBef>
                <a:spcPts val="0"/>
              </a:spcBef>
              <a:buNone/>
            </a:pPr>
            <a:endParaRPr lang="en" sz="900" b="1" dirty="0">
              <a:solidFill>
                <a:schemeClr val="tx1"/>
              </a:solidFill>
              <a:latin typeface="Helvetica Neue"/>
              <a:ea typeface="Helvetica Neue"/>
              <a:cs typeface="Helvetica Neue"/>
              <a:sym typeface="Helvetica Neue"/>
            </a:endParaRPr>
          </a:p>
          <a:p>
            <a:pPr marL="457200" lvl="0" indent="-342900" rtl="0">
              <a:spcBef>
                <a:spcPts val="0"/>
              </a:spcBef>
              <a:spcAft>
                <a:spcPts val="0"/>
              </a:spcAft>
              <a:buClr>
                <a:srgbClr val="88398A"/>
              </a:buClr>
              <a:buSzPct val="100000"/>
              <a:buFont typeface="Helvetica Neue"/>
              <a:buChar char="●"/>
            </a:pPr>
            <a:r>
              <a:rPr lang="en-US" sz="1600" dirty="0" smtClean="0">
                <a:solidFill>
                  <a:schemeClr val="tx1"/>
                </a:solidFill>
                <a:latin typeface="Helvetica Neue"/>
                <a:ea typeface="Helvetica Neue"/>
                <a:cs typeface="Helvetica Neue"/>
                <a:sym typeface="Helvetica Neue"/>
              </a:rPr>
              <a:t>Used locally</a:t>
            </a:r>
          </a:p>
          <a:p>
            <a:pPr marL="457200" lvl="0" indent="-342900" rtl="0">
              <a:spcBef>
                <a:spcPts val="0"/>
              </a:spcBef>
              <a:spcAft>
                <a:spcPts val="0"/>
              </a:spcAft>
              <a:buClr>
                <a:srgbClr val="88398A"/>
              </a:buClr>
              <a:buSzPct val="100000"/>
              <a:buFont typeface="Helvetica Neue"/>
              <a:buChar char="●"/>
            </a:pPr>
            <a:r>
              <a:rPr lang="en-US" sz="1600" dirty="0" smtClean="0">
                <a:solidFill>
                  <a:schemeClr val="tx1"/>
                </a:solidFill>
                <a:latin typeface="Helvetica Neue"/>
                <a:ea typeface="Helvetica Neue"/>
                <a:cs typeface="Helvetica Neue"/>
                <a:sym typeface="Helvetica Neue"/>
              </a:rPr>
              <a:t>Where the coding magic happens</a:t>
            </a:r>
          </a:p>
          <a:p>
            <a:pPr marL="457200" lvl="0" indent="-342900" rtl="0">
              <a:spcBef>
                <a:spcPts val="0"/>
              </a:spcBef>
              <a:spcAft>
                <a:spcPts val="0"/>
              </a:spcAft>
              <a:buClr>
                <a:srgbClr val="88398A"/>
              </a:buClr>
              <a:buSzPct val="100000"/>
              <a:buFont typeface="Helvetica Neue"/>
              <a:buChar char="●"/>
            </a:pPr>
            <a:r>
              <a:rPr lang="en-US" sz="1600" dirty="0" smtClean="0">
                <a:solidFill>
                  <a:schemeClr val="tx1"/>
                </a:solidFill>
                <a:latin typeface="Helvetica Neue"/>
                <a:ea typeface="Helvetica Neue"/>
                <a:cs typeface="Helvetica Neue"/>
                <a:sym typeface="Helvetica Neue"/>
              </a:rPr>
              <a:t>Files </a:t>
            </a:r>
            <a:r>
              <a:rPr lang="en-US" sz="1600" b="1" i="1" dirty="0" smtClean="0">
                <a:solidFill>
                  <a:schemeClr val="tx1"/>
                </a:solidFill>
                <a:latin typeface="Helvetica Neue"/>
                <a:ea typeface="Helvetica Neue"/>
                <a:cs typeface="Helvetica Neue"/>
                <a:sym typeface="Helvetica Neue"/>
              </a:rPr>
              <a:t>saved</a:t>
            </a:r>
            <a:r>
              <a:rPr lang="en-US" sz="1600" dirty="0" smtClean="0">
                <a:solidFill>
                  <a:schemeClr val="tx1"/>
                </a:solidFill>
                <a:latin typeface="Helvetica Neue"/>
                <a:ea typeface="Helvetica Neue"/>
                <a:cs typeface="Helvetica Neue"/>
                <a:sym typeface="Helvetica Neue"/>
              </a:rPr>
              <a:t> locally in folders</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1945" y="3792329"/>
            <a:ext cx="1640378" cy="1025236"/>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40636" y="3792329"/>
            <a:ext cx="1618039" cy="1069587"/>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36988" y="3792329"/>
            <a:ext cx="1752810" cy="1103980"/>
          </a:xfrm>
          <a:prstGeom prst="rect">
            <a:avLst/>
          </a:prstGeom>
        </p:spPr>
      </p:pic>
    </p:spTree>
    <p:extLst>
      <p:ext uri="{BB962C8B-B14F-4D97-AF65-F5344CB8AC3E}">
        <p14:creationId xmlns:p14="http://schemas.microsoft.com/office/powerpoint/2010/main" val="2007702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8"/>
                                        </p:tgtEl>
                                        <p:attrNameLst>
                                          <p:attrName>style.visibility</p:attrName>
                                        </p:attrNameLst>
                                      </p:cBhvr>
                                      <p:to>
                                        <p:strVal val="visible"/>
                                      </p:to>
                                    </p:set>
                                    <p:animEffect transition="in" filter="fade">
                                      <p:cBhvr>
                                        <p:cTn id="7" dur="1000"/>
                                        <p:tgtEl>
                                          <p:spTgt spid="17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9"/>
                                        </p:tgtEl>
                                        <p:attrNameLst>
                                          <p:attrName>style.visibility</p:attrName>
                                        </p:attrNameLst>
                                      </p:cBhvr>
                                      <p:to>
                                        <p:strVal val="visible"/>
                                      </p:to>
                                    </p:set>
                                    <p:animEffect transition="in" filter="fade">
                                      <p:cBhvr>
                                        <p:cTn id="12" dur="1000"/>
                                        <p:tgtEl>
                                          <p:spTgt spid="17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80"/>
                                        </p:tgtEl>
                                        <p:attrNameLst>
                                          <p:attrName>style.visibility</p:attrName>
                                        </p:attrNameLst>
                                      </p:cBhvr>
                                      <p:to>
                                        <p:strVal val="visible"/>
                                      </p:to>
                                    </p:set>
                                    <p:animEffect transition="in" filter="fade">
                                      <p:cBhvr>
                                        <p:cTn id="17" dur="1000"/>
                                        <p:tgtEl>
                                          <p:spTgt spid="1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Shape 88"/>
          <p:cNvSpPr txBox="1">
            <a:spLocks noGrp="1"/>
          </p:cNvSpPr>
          <p:nvPr>
            <p:ph type="ctrTitle"/>
          </p:nvPr>
        </p:nvSpPr>
        <p:spPr>
          <a:xfrm>
            <a:off x="828658" y="199690"/>
            <a:ext cx="6671269" cy="1159800"/>
          </a:xfrm>
          <a:prstGeom prst="rect">
            <a:avLst/>
          </a:prstGeom>
        </p:spPr>
        <p:txBody>
          <a:bodyPr wrap="square" lIns="91425" tIns="91425" rIns="91425" bIns="91425" anchor="t" anchorCtr="0">
            <a:noAutofit/>
          </a:bodyPr>
          <a:lstStyle/>
          <a:p>
            <a:pPr lvl="0">
              <a:spcBef>
                <a:spcPts val="0"/>
              </a:spcBef>
              <a:buNone/>
            </a:pPr>
            <a:r>
              <a:rPr lang="en-US" dirty="0" smtClean="0"/>
              <a:t/>
            </a:r>
            <a:br>
              <a:rPr lang="en-US" dirty="0" smtClean="0"/>
            </a:br>
            <a:r>
              <a:rPr lang="en-US" dirty="0" smtClean="0"/>
              <a:t>Walkthrough: Getting Started</a:t>
            </a:r>
            <a:endParaRPr lang="en" dirty="0"/>
          </a:p>
        </p:txBody>
      </p:sp>
      <p:sp>
        <p:nvSpPr>
          <p:cNvPr id="89" name="Shape 89"/>
          <p:cNvSpPr txBox="1">
            <a:spLocks noGrp="1"/>
          </p:cNvSpPr>
          <p:nvPr>
            <p:ph type="subTitle" idx="1"/>
          </p:nvPr>
        </p:nvSpPr>
        <p:spPr>
          <a:xfrm>
            <a:off x="902550" y="1435372"/>
            <a:ext cx="7632000" cy="2231464"/>
          </a:xfrm>
          <a:prstGeom prst="rect">
            <a:avLst/>
          </a:prstGeom>
        </p:spPr>
        <p:txBody>
          <a:bodyPr wrap="square" lIns="91425" tIns="91425" rIns="91425" bIns="91425" anchor="t" anchorCtr="0">
            <a:noAutofit/>
          </a:bodyPr>
          <a:lstStyle/>
          <a:p>
            <a:pPr marL="342900" lvl="0" indent="-342900" rtl="0">
              <a:lnSpc>
                <a:spcPct val="115000"/>
              </a:lnSpc>
              <a:spcBef>
                <a:spcPts val="0"/>
              </a:spcBef>
              <a:buFont typeface="+mj-lt"/>
              <a:buAutoNum type="arabicPeriod"/>
            </a:pPr>
            <a:r>
              <a:rPr lang="en-US" dirty="0" smtClean="0"/>
              <a:t>Register a free </a:t>
            </a:r>
            <a:r>
              <a:rPr lang="en-US" dirty="0" err="1" smtClean="0"/>
              <a:t>Github</a:t>
            </a:r>
            <a:r>
              <a:rPr lang="en-US" dirty="0" smtClean="0"/>
              <a:t> account</a:t>
            </a:r>
          </a:p>
          <a:p>
            <a:pPr marL="342900" lvl="0" indent="-342900" rtl="0">
              <a:lnSpc>
                <a:spcPct val="115000"/>
              </a:lnSpc>
              <a:spcBef>
                <a:spcPts val="0"/>
              </a:spcBef>
              <a:buFont typeface="+mj-lt"/>
              <a:buAutoNum type="arabicPeriod"/>
            </a:pPr>
            <a:r>
              <a:rPr lang="en-US" dirty="0" smtClean="0"/>
              <a:t>Download and install </a:t>
            </a:r>
            <a:r>
              <a:rPr lang="en-US" dirty="0" err="1" smtClean="0"/>
              <a:t>Git</a:t>
            </a:r>
            <a:endParaRPr lang="en-US" dirty="0" smtClean="0"/>
          </a:p>
          <a:p>
            <a:pPr marL="342900" lvl="0" indent="-342900" rtl="0">
              <a:lnSpc>
                <a:spcPct val="115000"/>
              </a:lnSpc>
              <a:spcBef>
                <a:spcPts val="0"/>
              </a:spcBef>
              <a:buFont typeface="+mj-lt"/>
              <a:buAutoNum type="arabicPeriod"/>
            </a:pPr>
            <a:r>
              <a:rPr lang="en-US" dirty="0" smtClean="0"/>
              <a:t>Introduce yourself to </a:t>
            </a:r>
            <a:r>
              <a:rPr lang="en-US" dirty="0" err="1" smtClean="0"/>
              <a:t>Git</a:t>
            </a:r>
            <a:endParaRPr lang="en-US" dirty="0" smtClean="0"/>
          </a:p>
          <a:p>
            <a:pPr marL="342900" lvl="0" indent="-342900" rtl="0">
              <a:lnSpc>
                <a:spcPct val="115000"/>
              </a:lnSpc>
              <a:spcBef>
                <a:spcPts val="0"/>
              </a:spcBef>
              <a:buFont typeface="+mj-lt"/>
              <a:buAutoNum type="arabicPeriod"/>
            </a:pPr>
            <a:r>
              <a:rPr lang="en-US" dirty="0" smtClean="0"/>
              <a:t>Get local </a:t>
            </a:r>
            <a:r>
              <a:rPr lang="en-US" dirty="0" err="1" smtClean="0"/>
              <a:t>Git</a:t>
            </a:r>
            <a:r>
              <a:rPr lang="en-US" dirty="0" smtClean="0"/>
              <a:t> talking with </a:t>
            </a:r>
            <a:r>
              <a:rPr lang="en-US" dirty="0" err="1" smtClean="0"/>
              <a:t>Github</a:t>
            </a:r>
            <a:endParaRPr lang="en-US" dirty="0" smtClean="0"/>
          </a:p>
          <a:p>
            <a:pPr marL="342900" lvl="0" indent="-342900" rtl="0">
              <a:lnSpc>
                <a:spcPct val="115000"/>
              </a:lnSpc>
              <a:spcBef>
                <a:spcPts val="0"/>
              </a:spcBef>
              <a:buFont typeface="+mj-lt"/>
              <a:buAutoNum type="arabicPeriod"/>
            </a:pPr>
            <a:r>
              <a:rPr lang="en-US" dirty="0" smtClean="0"/>
              <a:t>Make a local change, commit, and push</a:t>
            </a:r>
          </a:p>
          <a:p>
            <a:pPr marL="342900" lvl="0" indent="-342900" rtl="0">
              <a:lnSpc>
                <a:spcPct val="115000"/>
              </a:lnSpc>
              <a:spcBef>
                <a:spcPts val="0"/>
              </a:spcBef>
              <a:buFont typeface="+mj-lt"/>
              <a:buAutoNum type="arabicPeriod"/>
            </a:pPr>
            <a:r>
              <a:rPr lang="en-US" dirty="0" smtClean="0"/>
              <a:t>Extra credit: pull from a remote</a:t>
            </a:r>
            <a:endParaRPr lang="en-US" dirty="0" smtClean="0"/>
          </a:p>
        </p:txBody>
      </p:sp>
    </p:spTree>
    <p:extLst>
      <p:ext uri="{BB962C8B-B14F-4D97-AF65-F5344CB8AC3E}">
        <p14:creationId xmlns:p14="http://schemas.microsoft.com/office/powerpoint/2010/main" val="5243536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2025" y="422500"/>
            <a:ext cx="6336848" cy="857400"/>
          </a:xfrm>
        </p:spPr>
        <p:txBody>
          <a:bodyPr/>
          <a:lstStyle/>
          <a:p>
            <a:r>
              <a:rPr lang="en-US" smtClean="0">
                <a:solidFill>
                  <a:srgbClr val="7030A0"/>
                </a:solidFill>
              </a:rPr>
              <a:t>1.) Register </a:t>
            </a:r>
            <a:r>
              <a:rPr lang="en-US" dirty="0" smtClean="0">
                <a:solidFill>
                  <a:srgbClr val="7030A0"/>
                </a:solidFill>
              </a:rPr>
              <a:t>a free </a:t>
            </a:r>
            <a:r>
              <a:rPr lang="en-US" dirty="0" err="1" smtClean="0">
                <a:solidFill>
                  <a:srgbClr val="7030A0"/>
                </a:solidFill>
              </a:rPr>
              <a:t>Github</a:t>
            </a:r>
            <a:r>
              <a:rPr lang="en-US" dirty="0" smtClean="0">
                <a:solidFill>
                  <a:srgbClr val="7030A0"/>
                </a:solidFill>
              </a:rPr>
              <a:t> account</a:t>
            </a:r>
            <a:endParaRPr lang="en-US" dirty="0">
              <a:solidFill>
                <a:srgbClr val="7030A0"/>
              </a:solidFill>
            </a:endParaRPr>
          </a:p>
        </p:txBody>
      </p:sp>
      <p:sp>
        <p:nvSpPr>
          <p:cNvPr id="3" name="Text Placeholder 2"/>
          <p:cNvSpPr>
            <a:spLocks noGrp="1"/>
          </p:cNvSpPr>
          <p:nvPr>
            <p:ph type="body" idx="1"/>
          </p:nvPr>
        </p:nvSpPr>
        <p:spPr>
          <a:xfrm>
            <a:off x="692024" y="1052945"/>
            <a:ext cx="7878951" cy="1487056"/>
          </a:xfrm>
        </p:spPr>
        <p:txBody>
          <a:bodyPr/>
          <a:lstStyle/>
          <a:p>
            <a:endParaRPr lang="en-US" dirty="0" smtClean="0"/>
          </a:p>
          <a:p>
            <a:r>
              <a:rPr lang="en-US" dirty="0" smtClean="0"/>
              <a:t> </a:t>
            </a:r>
            <a:r>
              <a:rPr lang="en-US" dirty="0">
                <a:hlinkClick r:id="rId2"/>
              </a:rPr>
              <a:t>https://</a:t>
            </a:r>
            <a:r>
              <a:rPr lang="en-US" dirty="0" smtClean="0">
                <a:hlinkClick r:id="rId2"/>
              </a:rPr>
              <a:t>github.com</a:t>
            </a:r>
            <a:endParaRPr lang="en-US" dirty="0"/>
          </a:p>
          <a:p>
            <a:endParaRPr lang="en-US" dirty="0"/>
          </a:p>
          <a:p>
            <a:r>
              <a:rPr lang="en-US" dirty="0" smtClean="0"/>
              <a:t> Try to keep your username simple (EX. </a:t>
            </a:r>
            <a:r>
              <a:rPr lang="en-US" dirty="0" err="1" smtClean="0"/>
              <a:t>Hauncher</a:t>
            </a:r>
            <a:r>
              <a:rPr lang="en-US" dirty="0" smtClean="0"/>
              <a:t> and </a:t>
            </a:r>
            <a:r>
              <a:rPr lang="en-US" dirty="0" err="1" smtClean="0"/>
              <a:t>RLadiesCharlottesville</a:t>
            </a:r>
            <a:r>
              <a:rPr lang="en-US" dirty="0"/>
              <a:t> </a:t>
            </a:r>
            <a:r>
              <a:rPr lang="en-US" dirty="0" smtClean="0"/>
              <a:t>might not be the best choices </a:t>
            </a:r>
            <a:r>
              <a:rPr lang="mr-IN" dirty="0"/>
              <a:t>¯\_(</a:t>
            </a:r>
            <a:r>
              <a:rPr lang="mr-IN" dirty="0" err="1"/>
              <a:t>ツ</a:t>
            </a:r>
            <a:r>
              <a:rPr lang="mr-IN" dirty="0" smtClean="0"/>
              <a:t>)_/¯</a:t>
            </a:r>
            <a:r>
              <a:rPr lang="en-US" dirty="0" smtClean="0"/>
              <a:t> )</a:t>
            </a:r>
            <a:endParaRPr lang="en-US" dirty="0"/>
          </a:p>
        </p:txBody>
      </p:sp>
      <p:sp>
        <p:nvSpPr>
          <p:cNvPr id="4" name="Text Placeholder 2"/>
          <p:cNvSpPr txBox="1">
            <a:spLocks/>
          </p:cNvSpPr>
          <p:nvPr/>
        </p:nvSpPr>
        <p:spPr>
          <a:xfrm>
            <a:off x="1139988" y="3290519"/>
            <a:ext cx="7430987" cy="1595518"/>
          </a:xfrm>
          <a:prstGeom prst="rect">
            <a:avLst/>
          </a:prstGeom>
          <a:noFill/>
          <a:ln>
            <a:noFill/>
          </a:ln>
        </p:spPr>
        <p:txBody>
          <a:bodyPr wrap="square" lIns="91425" tIns="91425" rIns="91425" bIns="91425"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rgbClr val="562457"/>
              </a:buClr>
              <a:buSzPct val="100000"/>
              <a:buFont typeface="Helvetica Neue"/>
              <a:buChar char="▪"/>
              <a:defRPr sz="1800" b="0" i="0" u="none" strike="noStrike" cap="none">
                <a:solidFill>
                  <a:srgbClr val="181818"/>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562457"/>
              </a:buClr>
              <a:buSzPct val="100000"/>
              <a:buFont typeface="Helvetica Neue"/>
              <a:buChar char="▫"/>
              <a:defRPr sz="1800" b="0" i="0" u="none" strike="noStrike" cap="none">
                <a:solidFill>
                  <a:srgbClr val="181818"/>
                </a:solidFill>
                <a:latin typeface="Helvetica Neue"/>
                <a:ea typeface="Helvetica Neue"/>
                <a:cs typeface="Helvetica Neue"/>
                <a:sym typeface="Helvetica Neue"/>
              </a:defRPr>
            </a:lvl2pPr>
            <a:lvl3pPr marR="0" lvl="2" algn="l" rtl="0">
              <a:lnSpc>
                <a:spcPct val="100000"/>
              </a:lnSpc>
              <a:spcBef>
                <a:spcPts val="0"/>
              </a:spcBef>
              <a:spcAft>
                <a:spcPts val="0"/>
              </a:spcAft>
              <a:buClr>
                <a:srgbClr val="562457"/>
              </a:buClr>
              <a:buSzPct val="100000"/>
              <a:buFont typeface="Helvetica Neue"/>
              <a:buChar char="▸"/>
              <a:defRPr sz="1800" b="0" i="0" u="none" strike="noStrike" cap="none">
                <a:solidFill>
                  <a:srgbClr val="181818"/>
                </a:solidFill>
                <a:latin typeface="Helvetica Neue"/>
                <a:ea typeface="Helvetica Neue"/>
                <a:cs typeface="Helvetica Neue"/>
                <a:sym typeface="Helvetica Neue"/>
              </a:defRPr>
            </a:lvl3pPr>
            <a:lvl4pPr marR="0" lvl="3" algn="l" rtl="0">
              <a:lnSpc>
                <a:spcPct val="100000"/>
              </a:lnSpc>
              <a:spcBef>
                <a:spcPts val="0"/>
              </a:spcBef>
              <a:spcAft>
                <a:spcPts val="0"/>
              </a:spcAft>
              <a:buClr>
                <a:srgbClr val="562457"/>
              </a:buClr>
              <a:buSzPct val="100000"/>
              <a:buFont typeface="Helvetica Neue"/>
              <a:buChar char="▹"/>
              <a:defRPr sz="1800" b="0" i="0" u="none" strike="noStrike" cap="none">
                <a:solidFill>
                  <a:srgbClr val="181818"/>
                </a:solidFill>
                <a:latin typeface="Helvetica Neue"/>
                <a:ea typeface="Helvetica Neue"/>
                <a:cs typeface="Helvetica Neue"/>
                <a:sym typeface="Helvetica Neue"/>
              </a:defRPr>
            </a:lvl4pPr>
            <a:lvl5pPr marR="0" lvl="4" algn="l" rtl="0">
              <a:lnSpc>
                <a:spcPct val="100000"/>
              </a:lnSpc>
              <a:spcBef>
                <a:spcPts val="0"/>
              </a:spcBef>
              <a:spcAft>
                <a:spcPts val="0"/>
              </a:spcAft>
              <a:buClr>
                <a:srgbClr val="562457"/>
              </a:buClr>
              <a:buSzPct val="100000"/>
              <a:buFont typeface="Helvetica Neue"/>
              <a:buChar char="▹"/>
              <a:defRPr sz="1800" b="0" i="0" u="none" strike="noStrike" cap="none">
                <a:solidFill>
                  <a:srgbClr val="181818"/>
                </a:solidFill>
                <a:latin typeface="Helvetica Neue"/>
                <a:ea typeface="Helvetica Neue"/>
                <a:cs typeface="Helvetica Neue"/>
                <a:sym typeface="Helvetica Neue"/>
              </a:defRPr>
            </a:lvl5pPr>
            <a:lvl6pPr marR="0" lvl="5" algn="l" rtl="0">
              <a:lnSpc>
                <a:spcPct val="100000"/>
              </a:lnSpc>
              <a:spcBef>
                <a:spcPts val="0"/>
              </a:spcBef>
              <a:spcAft>
                <a:spcPts val="0"/>
              </a:spcAft>
              <a:buClr>
                <a:srgbClr val="562457"/>
              </a:buClr>
              <a:buSzPct val="100000"/>
              <a:buFont typeface="Helvetica Neue"/>
              <a:buChar char="▹"/>
              <a:defRPr sz="1800" b="0" i="0" u="none" strike="noStrike" cap="none">
                <a:solidFill>
                  <a:srgbClr val="181818"/>
                </a:solidFill>
                <a:latin typeface="Helvetica Neue"/>
                <a:ea typeface="Helvetica Neue"/>
                <a:cs typeface="Helvetica Neue"/>
                <a:sym typeface="Helvetica Neue"/>
              </a:defRPr>
            </a:lvl6pPr>
            <a:lvl7pPr marR="0" lvl="6" algn="l" rtl="0">
              <a:lnSpc>
                <a:spcPct val="100000"/>
              </a:lnSpc>
              <a:spcBef>
                <a:spcPts val="0"/>
              </a:spcBef>
              <a:spcAft>
                <a:spcPts val="0"/>
              </a:spcAft>
              <a:buClr>
                <a:srgbClr val="562457"/>
              </a:buClr>
              <a:buSzPct val="100000"/>
              <a:buFont typeface="Helvetica Neue"/>
              <a:buChar char="▹"/>
              <a:defRPr sz="1800" b="0" i="0" u="none" strike="noStrike" cap="none">
                <a:solidFill>
                  <a:srgbClr val="181818"/>
                </a:solidFill>
                <a:latin typeface="Helvetica Neue"/>
                <a:ea typeface="Helvetica Neue"/>
                <a:cs typeface="Helvetica Neue"/>
                <a:sym typeface="Helvetica Neue"/>
              </a:defRPr>
            </a:lvl7pPr>
            <a:lvl8pPr marR="0" lvl="7" algn="l" rtl="0">
              <a:lnSpc>
                <a:spcPct val="100000"/>
              </a:lnSpc>
              <a:spcBef>
                <a:spcPts val="0"/>
              </a:spcBef>
              <a:spcAft>
                <a:spcPts val="0"/>
              </a:spcAft>
              <a:buClr>
                <a:srgbClr val="562457"/>
              </a:buClr>
              <a:buSzPct val="100000"/>
              <a:buFont typeface="Helvetica Neue"/>
              <a:buChar char="▹"/>
              <a:defRPr sz="1800" b="0" i="0" u="none" strike="noStrike" cap="none">
                <a:solidFill>
                  <a:srgbClr val="181818"/>
                </a:solidFill>
                <a:latin typeface="Helvetica Neue"/>
                <a:ea typeface="Helvetica Neue"/>
                <a:cs typeface="Helvetica Neue"/>
                <a:sym typeface="Helvetica Neue"/>
              </a:defRPr>
            </a:lvl8pPr>
            <a:lvl9pPr marR="0" lvl="8" algn="l" rtl="0">
              <a:lnSpc>
                <a:spcPct val="100000"/>
              </a:lnSpc>
              <a:spcBef>
                <a:spcPts val="0"/>
              </a:spcBef>
              <a:spcAft>
                <a:spcPts val="0"/>
              </a:spcAft>
              <a:buClr>
                <a:srgbClr val="562457"/>
              </a:buClr>
              <a:buSzPct val="100000"/>
              <a:buFont typeface="Helvetica Neue"/>
              <a:buChar char="▹"/>
              <a:defRPr sz="1800" b="0" i="0" u="none" strike="noStrike" cap="none">
                <a:solidFill>
                  <a:srgbClr val="181818"/>
                </a:solidFill>
                <a:latin typeface="Helvetica Neue"/>
                <a:ea typeface="Helvetica Neue"/>
                <a:cs typeface="Helvetica Neue"/>
                <a:sym typeface="Helvetica Neue"/>
              </a:defRPr>
            </a:lvl9pPr>
          </a:lstStyle>
          <a:p>
            <a:pPr marL="285750" marR="0" lvl="8" indent="-285750" defTabSz="914400" eaLnBrk="1" fontAlgn="auto" latinLnBrk="0" hangingPunct="1">
              <a:lnSpc>
                <a:spcPct val="100000"/>
              </a:lnSpc>
              <a:spcBef>
                <a:spcPts val="0"/>
              </a:spcBef>
              <a:spcAft>
                <a:spcPts val="0"/>
              </a:spcAft>
              <a:buClrTx/>
              <a:buSzTx/>
              <a:buFont typeface="Arial" charset="0"/>
              <a:buNone/>
              <a:tabLst/>
              <a:defRPr/>
            </a:pPr>
            <a:endParaRPr lang="en-US" dirty="0" smtClean="0"/>
          </a:p>
        </p:txBody>
      </p:sp>
    </p:spTree>
    <p:extLst>
      <p:ext uri="{BB962C8B-B14F-4D97-AF65-F5344CB8AC3E}">
        <p14:creationId xmlns:p14="http://schemas.microsoft.com/office/powerpoint/2010/main" val="19057250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2025" y="422500"/>
            <a:ext cx="6336848" cy="857400"/>
          </a:xfrm>
        </p:spPr>
        <p:txBody>
          <a:bodyPr/>
          <a:lstStyle/>
          <a:p>
            <a:r>
              <a:rPr lang="en-US" dirty="0">
                <a:solidFill>
                  <a:srgbClr val="7030A0"/>
                </a:solidFill>
              </a:rPr>
              <a:t>2</a:t>
            </a:r>
            <a:r>
              <a:rPr lang="en-US" dirty="0" smtClean="0">
                <a:solidFill>
                  <a:srgbClr val="7030A0"/>
                </a:solidFill>
              </a:rPr>
              <a:t>.) Download and Install </a:t>
            </a:r>
            <a:r>
              <a:rPr lang="en-US" dirty="0" err="1" smtClean="0">
                <a:solidFill>
                  <a:srgbClr val="7030A0"/>
                </a:solidFill>
              </a:rPr>
              <a:t>Git</a:t>
            </a:r>
            <a:endParaRPr lang="en-US" dirty="0">
              <a:solidFill>
                <a:srgbClr val="7030A0"/>
              </a:solidFill>
            </a:endParaRPr>
          </a:p>
        </p:txBody>
      </p:sp>
      <p:sp>
        <p:nvSpPr>
          <p:cNvPr id="3" name="Text Placeholder 2"/>
          <p:cNvSpPr>
            <a:spLocks noGrp="1"/>
          </p:cNvSpPr>
          <p:nvPr>
            <p:ph type="body" idx="1"/>
          </p:nvPr>
        </p:nvSpPr>
        <p:spPr>
          <a:xfrm>
            <a:off x="692024" y="1052945"/>
            <a:ext cx="7878951" cy="729673"/>
          </a:xfrm>
        </p:spPr>
        <p:txBody>
          <a:bodyPr/>
          <a:lstStyle/>
          <a:p>
            <a:endParaRPr lang="en-US" dirty="0" smtClean="0"/>
          </a:p>
          <a:p>
            <a:r>
              <a:rPr lang="en-US" dirty="0" smtClean="0"/>
              <a:t> </a:t>
            </a:r>
            <a:r>
              <a:rPr lang="en-US" dirty="0" smtClean="0"/>
              <a:t>If you think you might have </a:t>
            </a:r>
            <a:r>
              <a:rPr lang="en-US" dirty="0" err="1" smtClean="0"/>
              <a:t>Git</a:t>
            </a:r>
            <a:r>
              <a:rPr lang="en-US" dirty="0" smtClean="0"/>
              <a:t> already installed, check which version:</a:t>
            </a:r>
            <a:endParaRPr lang="en-US" dirty="0"/>
          </a:p>
        </p:txBody>
      </p:sp>
      <p:sp>
        <p:nvSpPr>
          <p:cNvPr id="4" name="Text Placeholder 2"/>
          <p:cNvSpPr txBox="1">
            <a:spLocks/>
          </p:cNvSpPr>
          <p:nvPr/>
        </p:nvSpPr>
        <p:spPr>
          <a:xfrm>
            <a:off x="1139988" y="3290519"/>
            <a:ext cx="7430987" cy="1595518"/>
          </a:xfrm>
          <a:prstGeom prst="rect">
            <a:avLst/>
          </a:prstGeom>
          <a:noFill/>
          <a:ln>
            <a:noFill/>
          </a:ln>
        </p:spPr>
        <p:txBody>
          <a:bodyPr wrap="square" lIns="91425" tIns="91425" rIns="91425" bIns="91425"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rgbClr val="562457"/>
              </a:buClr>
              <a:buSzPct val="100000"/>
              <a:buFont typeface="Helvetica Neue"/>
              <a:buChar char="▪"/>
              <a:defRPr sz="1800" b="0" i="0" u="none" strike="noStrike" cap="none">
                <a:solidFill>
                  <a:srgbClr val="181818"/>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562457"/>
              </a:buClr>
              <a:buSzPct val="100000"/>
              <a:buFont typeface="Helvetica Neue"/>
              <a:buChar char="▫"/>
              <a:defRPr sz="1800" b="0" i="0" u="none" strike="noStrike" cap="none">
                <a:solidFill>
                  <a:srgbClr val="181818"/>
                </a:solidFill>
                <a:latin typeface="Helvetica Neue"/>
                <a:ea typeface="Helvetica Neue"/>
                <a:cs typeface="Helvetica Neue"/>
                <a:sym typeface="Helvetica Neue"/>
              </a:defRPr>
            </a:lvl2pPr>
            <a:lvl3pPr marR="0" lvl="2" algn="l" rtl="0">
              <a:lnSpc>
                <a:spcPct val="100000"/>
              </a:lnSpc>
              <a:spcBef>
                <a:spcPts val="0"/>
              </a:spcBef>
              <a:spcAft>
                <a:spcPts val="0"/>
              </a:spcAft>
              <a:buClr>
                <a:srgbClr val="562457"/>
              </a:buClr>
              <a:buSzPct val="100000"/>
              <a:buFont typeface="Helvetica Neue"/>
              <a:buChar char="▸"/>
              <a:defRPr sz="1800" b="0" i="0" u="none" strike="noStrike" cap="none">
                <a:solidFill>
                  <a:srgbClr val="181818"/>
                </a:solidFill>
                <a:latin typeface="Helvetica Neue"/>
                <a:ea typeface="Helvetica Neue"/>
                <a:cs typeface="Helvetica Neue"/>
                <a:sym typeface="Helvetica Neue"/>
              </a:defRPr>
            </a:lvl3pPr>
            <a:lvl4pPr marR="0" lvl="3" algn="l" rtl="0">
              <a:lnSpc>
                <a:spcPct val="100000"/>
              </a:lnSpc>
              <a:spcBef>
                <a:spcPts val="0"/>
              </a:spcBef>
              <a:spcAft>
                <a:spcPts val="0"/>
              </a:spcAft>
              <a:buClr>
                <a:srgbClr val="562457"/>
              </a:buClr>
              <a:buSzPct val="100000"/>
              <a:buFont typeface="Helvetica Neue"/>
              <a:buChar char="▹"/>
              <a:defRPr sz="1800" b="0" i="0" u="none" strike="noStrike" cap="none">
                <a:solidFill>
                  <a:srgbClr val="181818"/>
                </a:solidFill>
                <a:latin typeface="Helvetica Neue"/>
                <a:ea typeface="Helvetica Neue"/>
                <a:cs typeface="Helvetica Neue"/>
                <a:sym typeface="Helvetica Neue"/>
              </a:defRPr>
            </a:lvl4pPr>
            <a:lvl5pPr marR="0" lvl="4" algn="l" rtl="0">
              <a:lnSpc>
                <a:spcPct val="100000"/>
              </a:lnSpc>
              <a:spcBef>
                <a:spcPts val="0"/>
              </a:spcBef>
              <a:spcAft>
                <a:spcPts val="0"/>
              </a:spcAft>
              <a:buClr>
                <a:srgbClr val="562457"/>
              </a:buClr>
              <a:buSzPct val="100000"/>
              <a:buFont typeface="Helvetica Neue"/>
              <a:buChar char="▹"/>
              <a:defRPr sz="1800" b="0" i="0" u="none" strike="noStrike" cap="none">
                <a:solidFill>
                  <a:srgbClr val="181818"/>
                </a:solidFill>
                <a:latin typeface="Helvetica Neue"/>
                <a:ea typeface="Helvetica Neue"/>
                <a:cs typeface="Helvetica Neue"/>
                <a:sym typeface="Helvetica Neue"/>
              </a:defRPr>
            </a:lvl5pPr>
            <a:lvl6pPr marR="0" lvl="5" algn="l" rtl="0">
              <a:lnSpc>
                <a:spcPct val="100000"/>
              </a:lnSpc>
              <a:spcBef>
                <a:spcPts val="0"/>
              </a:spcBef>
              <a:spcAft>
                <a:spcPts val="0"/>
              </a:spcAft>
              <a:buClr>
                <a:srgbClr val="562457"/>
              </a:buClr>
              <a:buSzPct val="100000"/>
              <a:buFont typeface="Helvetica Neue"/>
              <a:buChar char="▹"/>
              <a:defRPr sz="1800" b="0" i="0" u="none" strike="noStrike" cap="none">
                <a:solidFill>
                  <a:srgbClr val="181818"/>
                </a:solidFill>
                <a:latin typeface="Helvetica Neue"/>
                <a:ea typeface="Helvetica Neue"/>
                <a:cs typeface="Helvetica Neue"/>
                <a:sym typeface="Helvetica Neue"/>
              </a:defRPr>
            </a:lvl6pPr>
            <a:lvl7pPr marR="0" lvl="6" algn="l" rtl="0">
              <a:lnSpc>
                <a:spcPct val="100000"/>
              </a:lnSpc>
              <a:spcBef>
                <a:spcPts val="0"/>
              </a:spcBef>
              <a:spcAft>
                <a:spcPts val="0"/>
              </a:spcAft>
              <a:buClr>
                <a:srgbClr val="562457"/>
              </a:buClr>
              <a:buSzPct val="100000"/>
              <a:buFont typeface="Helvetica Neue"/>
              <a:buChar char="▹"/>
              <a:defRPr sz="1800" b="0" i="0" u="none" strike="noStrike" cap="none">
                <a:solidFill>
                  <a:srgbClr val="181818"/>
                </a:solidFill>
                <a:latin typeface="Helvetica Neue"/>
                <a:ea typeface="Helvetica Neue"/>
                <a:cs typeface="Helvetica Neue"/>
                <a:sym typeface="Helvetica Neue"/>
              </a:defRPr>
            </a:lvl7pPr>
            <a:lvl8pPr marR="0" lvl="7" algn="l" rtl="0">
              <a:lnSpc>
                <a:spcPct val="100000"/>
              </a:lnSpc>
              <a:spcBef>
                <a:spcPts val="0"/>
              </a:spcBef>
              <a:spcAft>
                <a:spcPts val="0"/>
              </a:spcAft>
              <a:buClr>
                <a:srgbClr val="562457"/>
              </a:buClr>
              <a:buSzPct val="100000"/>
              <a:buFont typeface="Helvetica Neue"/>
              <a:buChar char="▹"/>
              <a:defRPr sz="1800" b="0" i="0" u="none" strike="noStrike" cap="none">
                <a:solidFill>
                  <a:srgbClr val="181818"/>
                </a:solidFill>
                <a:latin typeface="Helvetica Neue"/>
                <a:ea typeface="Helvetica Neue"/>
                <a:cs typeface="Helvetica Neue"/>
                <a:sym typeface="Helvetica Neue"/>
              </a:defRPr>
            </a:lvl8pPr>
            <a:lvl9pPr marR="0" lvl="8" algn="l" rtl="0">
              <a:lnSpc>
                <a:spcPct val="100000"/>
              </a:lnSpc>
              <a:spcBef>
                <a:spcPts val="0"/>
              </a:spcBef>
              <a:spcAft>
                <a:spcPts val="0"/>
              </a:spcAft>
              <a:buClr>
                <a:srgbClr val="562457"/>
              </a:buClr>
              <a:buSzPct val="100000"/>
              <a:buFont typeface="Helvetica Neue"/>
              <a:buChar char="▹"/>
              <a:defRPr sz="1800" b="0" i="0" u="none" strike="noStrike" cap="none">
                <a:solidFill>
                  <a:srgbClr val="181818"/>
                </a:solidFill>
                <a:latin typeface="Helvetica Neue"/>
                <a:ea typeface="Helvetica Neue"/>
                <a:cs typeface="Helvetica Neue"/>
                <a:sym typeface="Helvetica Neue"/>
              </a:defRPr>
            </a:lvl9pPr>
          </a:lstStyle>
          <a:p>
            <a:pPr marL="285750" marR="0" lvl="8" indent="-285750" defTabSz="914400" eaLnBrk="1" fontAlgn="auto" latinLnBrk="0" hangingPunct="1">
              <a:lnSpc>
                <a:spcPct val="100000"/>
              </a:lnSpc>
              <a:spcBef>
                <a:spcPts val="0"/>
              </a:spcBef>
              <a:spcAft>
                <a:spcPts val="0"/>
              </a:spcAft>
              <a:buClrTx/>
              <a:buSzTx/>
              <a:buFont typeface="Arial" charset="0"/>
              <a:buNone/>
              <a:tabLst/>
              <a:defRPr/>
            </a:pPr>
            <a:endParaRPr lang="en-US" dirty="0" smtClean="0"/>
          </a:p>
        </p:txBody>
      </p:sp>
      <p:sp>
        <p:nvSpPr>
          <p:cNvPr id="5" name="Text Placeholder 2"/>
          <p:cNvSpPr txBox="1">
            <a:spLocks/>
          </p:cNvSpPr>
          <p:nvPr/>
        </p:nvSpPr>
        <p:spPr>
          <a:xfrm>
            <a:off x="1006431" y="1426161"/>
            <a:ext cx="7878951" cy="688110"/>
          </a:xfrm>
          <a:prstGeom prst="rect">
            <a:avLst/>
          </a:prstGeom>
          <a:noFill/>
          <a:ln>
            <a:noFill/>
          </a:ln>
        </p:spPr>
        <p:txBody>
          <a:bodyPr wrap="square" lIns="91425" tIns="91425" rIns="91425" bIns="91425"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rgbClr val="562457"/>
              </a:buClr>
              <a:buSzPct val="100000"/>
              <a:buFont typeface="Helvetica Neue"/>
              <a:buChar char="▪"/>
              <a:defRPr sz="1800" b="0" i="0" u="none" strike="noStrike" cap="none">
                <a:solidFill>
                  <a:srgbClr val="181818"/>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562457"/>
              </a:buClr>
              <a:buSzPct val="100000"/>
              <a:buFont typeface="Helvetica Neue"/>
              <a:buChar char="▫"/>
              <a:defRPr sz="1800" b="0" i="0" u="none" strike="noStrike" cap="none">
                <a:solidFill>
                  <a:srgbClr val="181818"/>
                </a:solidFill>
                <a:latin typeface="Helvetica Neue"/>
                <a:ea typeface="Helvetica Neue"/>
                <a:cs typeface="Helvetica Neue"/>
                <a:sym typeface="Helvetica Neue"/>
              </a:defRPr>
            </a:lvl2pPr>
            <a:lvl3pPr marR="0" lvl="2" algn="l" rtl="0">
              <a:lnSpc>
                <a:spcPct val="100000"/>
              </a:lnSpc>
              <a:spcBef>
                <a:spcPts val="0"/>
              </a:spcBef>
              <a:spcAft>
                <a:spcPts val="0"/>
              </a:spcAft>
              <a:buClr>
                <a:srgbClr val="562457"/>
              </a:buClr>
              <a:buSzPct val="100000"/>
              <a:buFont typeface="Helvetica Neue"/>
              <a:buChar char="▸"/>
              <a:defRPr sz="1800" b="0" i="0" u="none" strike="noStrike" cap="none">
                <a:solidFill>
                  <a:srgbClr val="181818"/>
                </a:solidFill>
                <a:latin typeface="Helvetica Neue"/>
                <a:ea typeface="Helvetica Neue"/>
                <a:cs typeface="Helvetica Neue"/>
                <a:sym typeface="Helvetica Neue"/>
              </a:defRPr>
            </a:lvl3pPr>
            <a:lvl4pPr marR="0" lvl="3" algn="l" rtl="0">
              <a:lnSpc>
                <a:spcPct val="100000"/>
              </a:lnSpc>
              <a:spcBef>
                <a:spcPts val="0"/>
              </a:spcBef>
              <a:spcAft>
                <a:spcPts val="0"/>
              </a:spcAft>
              <a:buClr>
                <a:srgbClr val="562457"/>
              </a:buClr>
              <a:buSzPct val="100000"/>
              <a:buFont typeface="Helvetica Neue"/>
              <a:buChar char="▹"/>
              <a:defRPr sz="1800" b="0" i="0" u="none" strike="noStrike" cap="none">
                <a:solidFill>
                  <a:srgbClr val="181818"/>
                </a:solidFill>
                <a:latin typeface="Helvetica Neue"/>
                <a:ea typeface="Helvetica Neue"/>
                <a:cs typeface="Helvetica Neue"/>
                <a:sym typeface="Helvetica Neue"/>
              </a:defRPr>
            </a:lvl4pPr>
            <a:lvl5pPr marR="0" lvl="4" algn="l" rtl="0">
              <a:lnSpc>
                <a:spcPct val="100000"/>
              </a:lnSpc>
              <a:spcBef>
                <a:spcPts val="0"/>
              </a:spcBef>
              <a:spcAft>
                <a:spcPts val="0"/>
              </a:spcAft>
              <a:buClr>
                <a:srgbClr val="562457"/>
              </a:buClr>
              <a:buSzPct val="100000"/>
              <a:buFont typeface="Helvetica Neue"/>
              <a:buChar char="▹"/>
              <a:defRPr sz="1800" b="0" i="0" u="none" strike="noStrike" cap="none">
                <a:solidFill>
                  <a:srgbClr val="181818"/>
                </a:solidFill>
                <a:latin typeface="Helvetica Neue"/>
                <a:ea typeface="Helvetica Neue"/>
                <a:cs typeface="Helvetica Neue"/>
                <a:sym typeface="Helvetica Neue"/>
              </a:defRPr>
            </a:lvl5pPr>
            <a:lvl6pPr marR="0" lvl="5" algn="l" rtl="0">
              <a:lnSpc>
                <a:spcPct val="100000"/>
              </a:lnSpc>
              <a:spcBef>
                <a:spcPts val="0"/>
              </a:spcBef>
              <a:spcAft>
                <a:spcPts val="0"/>
              </a:spcAft>
              <a:buClr>
                <a:srgbClr val="562457"/>
              </a:buClr>
              <a:buSzPct val="100000"/>
              <a:buFont typeface="Helvetica Neue"/>
              <a:buChar char="▹"/>
              <a:defRPr sz="1800" b="0" i="0" u="none" strike="noStrike" cap="none">
                <a:solidFill>
                  <a:srgbClr val="181818"/>
                </a:solidFill>
                <a:latin typeface="Helvetica Neue"/>
                <a:ea typeface="Helvetica Neue"/>
                <a:cs typeface="Helvetica Neue"/>
                <a:sym typeface="Helvetica Neue"/>
              </a:defRPr>
            </a:lvl6pPr>
            <a:lvl7pPr marR="0" lvl="6" algn="l" rtl="0">
              <a:lnSpc>
                <a:spcPct val="100000"/>
              </a:lnSpc>
              <a:spcBef>
                <a:spcPts val="0"/>
              </a:spcBef>
              <a:spcAft>
                <a:spcPts val="0"/>
              </a:spcAft>
              <a:buClr>
                <a:srgbClr val="562457"/>
              </a:buClr>
              <a:buSzPct val="100000"/>
              <a:buFont typeface="Helvetica Neue"/>
              <a:buChar char="▹"/>
              <a:defRPr sz="1800" b="0" i="0" u="none" strike="noStrike" cap="none">
                <a:solidFill>
                  <a:srgbClr val="181818"/>
                </a:solidFill>
                <a:latin typeface="Helvetica Neue"/>
                <a:ea typeface="Helvetica Neue"/>
                <a:cs typeface="Helvetica Neue"/>
                <a:sym typeface="Helvetica Neue"/>
              </a:defRPr>
            </a:lvl7pPr>
            <a:lvl8pPr marR="0" lvl="7" algn="l" rtl="0">
              <a:lnSpc>
                <a:spcPct val="100000"/>
              </a:lnSpc>
              <a:spcBef>
                <a:spcPts val="0"/>
              </a:spcBef>
              <a:spcAft>
                <a:spcPts val="0"/>
              </a:spcAft>
              <a:buClr>
                <a:srgbClr val="562457"/>
              </a:buClr>
              <a:buSzPct val="100000"/>
              <a:buFont typeface="Helvetica Neue"/>
              <a:buChar char="▹"/>
              <a:defRPr sz="1800" b="0" i="0" u="none" strike="noStrike" cap="none">
                <a:solidFill>
                  <a:srgbClr val="181818"/>
                </a:solidFill>
                <a:latin typeface="Helvetica Neue"/>
                <a:ea typeface="Helvetica Neue"/>
                <a:cs typeface="Helvetica Neue"/>
                <a:sym typeface="Helvetica Neue"/>
              </a:defRPr>
            </a:lvl8pPr>
            <a:lvl9pPr marR="0" lvl="8" algn="l" rtl="0">
              <a:lnSpc>
                <a:spcPct val="100000"/>
              </a:lnSpc>
              <a:spcBef>
                <a:spcPts val="0"/>
              </a:spcBef>
              <a:spcAft>
                <a:spcPts val="0"/>
              </a:spcAft>
              <a:buClr>
                <a:srgbClr val="562457"/>
              </a:buClr>
              <a:buSzPct val="100000"/>
              <a:buFont typeface="Helvetica Neue"/>
              <a:buChar char="▹"/>
              <a:defRPr sz="1800" b="0" i="0" u="none" strike="noStrike" cap="none">
                <a:solidFill>
                  <a:srgbClr val="181818"/>
                </a:solidFill>
                <a:latin typeface="Helvetica Neue"/>
                <a:ea typeface="Helvetica Neue"/>
                <a:cs typeface="Helvetica Neue"/>
                <a:sym typeface="Helvetica Neue"/>
              </a:defRPr>
            </a:lvl9pPr>
          </a:lstStyle>
          <a:p>
            <a:endParaRPr lang="en-US" dirty="0" smtClean="0"/>
          </a:p>
          <a:p>
            <a:r>
              <a:rPr lang="en-US" dirty="0"/>
              <a:t> </a:t>
            </a:r>
            <a:r>
              <a:rPr lang="en-US" dirty="0" smtClean="0"/>
              <a:t>In the command line, type:</a:t>
            </a:r>
            <a:r>
              <a:rPr lang="en-US" dirty="0"/>
              <a:t> </a:t>
            </a:r>
            <a:r>
              <a:rPr lang="en-US" dirty="0" err="1" smtClean="0">
                <a:latin typeface="Courier New" charset="0"/>
                <a:ea typeface="Courier New" charset="0"/>
                <a:cs typeface="Courier New" charset="0"/>
              </a:rPr>
              <a:t>git</a:t>
            </a:r>
            <a:r>
              <a:rPr lang="en-US" dirty="0" smtClean="0">
                <a:latin typeface="Courier New" charset="0"/>
                <a:ea typeface="Courier New" charset="0"/>
                <a:cs typeface="Courier New" charset="0"/>
              </a:rPr>
              <a:t> --version</a:t>
            </a:r>
          </a:p>
        </p:txBody>
      </p:sp>
      <p:sp>
        <p:nvSpPr>
          <p:cNvPr id="7" name="Text Placeholder 2"/>
          <p:cNvSpPr txBox="1">
            <a:spLocks/>
          </p:cNvSpPr>
          <p:nvPr/>
        </p:nvSpPr>
        <p:spPr>
          <a:xfrm>
            <a:off x="692024" y="2268383"/>
            <a:ext cx="7878951" cy="729673"/>
          </a:xfrm>
          <a:prstGeom prst="rect">
            <a:avLst/>
          </a:prstGeom>
          <a:noFill/>
          <a:ln>
            <a:noFill/>
          </a:ln>
        </p:spPr>
        <p:txBody>
          <a:bodyPr wrap="square" lIns="91425" tIns="91425" rIns="91425" bIns="91425"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rgbClr val="562457"/>
              </a:buClr>
              <a:buSzPct val="100000"/>
              <a:buFont typeface="Helvetica Neue"/>
              <a:buChar char="▪"/>
              <a:defRPr sz="1800" b="0" i="0" u="none" strike="noStrike" cap="none">
                <a:solidFill>
                  <a:srgbClr val="181818"/>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562457"/>
              </a:buClr>
              <a:buSzPct val="100000"/>
              <a:buFont typeface="Helvetica Neue"/>
              <a:buChar char="▫"/>
              <a:defRPr sz="1800" b="0" i="0" u="none" strike="noStrike" cap="none">
                <a:solidFill>
                  <a:srgbClr val="181818"/>
                </a:solidFill>
                <a:latin typeface="Helvetica Neue"/>
                <a:ea typeface="Helvetica Neue"/>
                <a:cs typeface="Helvetica Neue"/>
                <a:sym typeface="Helvetica Neue"/>
              </a:defRPr>
            </a:lvl2pPr>
            <a:lvl3pPr marR="0" lvl="2" algn="l" rtl="0">
              <a:lnSpc>
                <a:spcPct val="100000"/>
              </a:lnSpc>
              <a:spcBef>
                <a:spcPts val="0"/>
              </a:spcBef>
              <a:spcAft>
                <a:spcPts val="0"/>
              </a:spcAft>
              <a:buClr>
                <a:srgbClr val="562457"/>
              </a:buClr>
              <a:buSzPct val="100000"/>
              <a:buFont typeface="Helvetica Neue"/>
              <a:buChar char="▸"/>
              <a:defRPr sz="1800" b="0" i="0" u="none" strike="noStrike" cap="none">
                <a:solidFill>
                  <a:srgbClr val="181818"/>
                </a:solidFill>
                <a:latin typeface="Helvetica Neue"/>
                <a:ea typeface="Helvetica Neue"/>
                <a:cs typeface="Helvetica Neue"/>
                <a:sym typeface="Helvetica Neue"/>
              </a:defRPr>
            </a:lvl3pPr>
            <a:lvl4pPr marR="0" lvl="3" algn="l" rtl="0">
              <a:lnSpc>
                <a:spcPct val="100000"/>
              </a:lnSpc>
              <a:spcBef>
                <a:spcPts val="0"/>
              </a:spcBef>
              <a:spcAft>
                <a:spcPts val="0"/>
              </a:spcAft>
              <a:buClr>
                <a:srgbClr val="562457"/>
              </a:buClr>
              <a:buSzPct val="100000"/>
              <a:buFont typeface="Helvetica Neue"/>
              <a:buChar char="▹"/>
              <a:defRPr sz="1800" b="0" i="0" u="none" strike="noStrike" cap="none">
                <a:solidFill>
                  <a:srgbClr val="181818"/>
                </a:solidFill>
                <a:latin typeface="Helvetica Neue"/>
                <a:ea typeface="Helvetica Neue"/>
                <a:cs typeface="Helvetica Neue"/>
                <a:sym typeface="Helvetica Neue"/>
              </a:defRPr>
            </a:lvl4pPr>
            <a:lvl5pPr marR="0" lvl="4" algn="l" rtl="0">
              <a:lnSpc>
                <a:spcPct val="100000"/>
              </a:lnSpc>
              <a:spcBef>
                <a:spcPts val="0"/>
              </a:spcBef>
              <a:spcAft>
                <a:spcPts val="0"/>
              </a:spcAft>
              <a:buClr>
                <a:srgbClr val="562457"/>
              </a:buClr>
              <a:buSzPct val="100000"/>
              <a:buFont typeface="Helvetica Neue"/>
              <a:buChar char="▹"/>
              <a:defRPr sz="1800" b="0" i="0" u="none" strike="noStrike" cap="none">
                <a:solidFill>
                  <a:srgbClr val="181818"/>
                </a:solidFill>
                <a:latin typeface="Helvetica Neue"/>
                <a:ea typeface="Helvetica Neue"/>
                <a:cs typeface="Helvetica Neue"/>
                <a:sym typeface="Helvetica Neue"/>
              </a:defRPr>
            </a:lvl5pPr>
            <a:lvl6pPr marR="0" lvl="5" algn="l" rtl="0">
              <a:lnSpc>
                <a:spcPct val="100000"/>
              </a:lnSpc>
              <a:spcBef>
                <a:spcPts val="0"/>
              </a:spcBef>
              <a:spcAft>
                <a:spcPts val="0"/>
              </a:spcAft>
              <a:buClr>
                <a:srgbClr val="562457"/>
              </a:buClr>
              <a:buSzPct val="100000"/>
              <a:buFont typeface="Helvetica Neue"/>
              <a:buChar char="▹"/>
              <a:defRPr sz="1800" b="0" i="0" u="none" strike="noStrike" cap="none">
                <a:solidFill>
                  <a:srgbClr val="181818"/>
                </a:solidFill>
                <a:latin typeface="Helvetica Neue"/>
                <a:ea typeface="Helvetica Neue"/>
                <a:cs typeface="Helvetica Neue"/>
                <a:sym typeface="Helvetica Neue"/>
              </a:defRPr>
            </a:lvl6pPr>
            <a:lvl7pPr marR="0" lvl="6" algn="l" rtl="0">
              <a:lnSpc>
                <a:spcPct val="100000"/>
              </a:lnSpc>
              <a:spcBef>
                <a:spcPts val="0"/>
              </a:spcBef>
              <a:spcAft>
                <a:spcPts val="0"/>
              </a:spcAft>
              <a:buClr>
                <a:srgbClr val="562457"/>
              </a:buClr>
              <a:buSzPct val="100000"/>
              <a:buFont typeface="Helvetica Neue"/>
              <a:buChar char="▹"/>
              <a:defRPr sz="1800" b="0" i="0" u="none" strike="noStrike" cap="none">
                <a:solidFill>
                  <a:srgbClr val="181818"/>
                </a:solidFill>
                <a:latin typeface="Helvetica Neue"/>
                <a:ea typeface="Helvetica Neue"/>
                <a:cs typeface="Helvetica Neue"/>
                <a:sym typeface="Helvetica Neue"/>
              </a:defRPr>
            </a:lvl7pPr>
            <a:lvl8pPr marR="0" lvl="7" algn="l" rtl="0">
              <a:lnSpc>
                <a:spcPct val="100000"/>
              </a:lnSpc>
              <a:spcBef>
                <a:spcPts val="0"/>
              </a:spcBef>
              <a:spcAft>
                <a:spcPts val="0"/>
              </a:spcAft>
              <a:buClr>
                <a:srgbClr val="562457"/>
              </a:buClr>
              <a:buSzPct val="100000"/>
              <a:buFont typeface="Helvetica Neue"/>
              <a:buChar char="▹"/>
              <a:defRPr sz="1800" b="0" i="0" u="none" strike="noStrike" cap="none">
                <a:solidFill>
                  <a:srgbClr val="181818"/>
                </a:solidFill>
                <a:latin typeface="Helvetica Neue"/>
                <a:ea typeface="Helvetica Neue"/>
                <a:cs typeface="Helvetica Neue"/>
                <a:sym typeface="Helvetica Neue"/>
              </a:defRPr>
            </a:lvl8pPr>
            <a:lvl9pPr marR="0" lvl="8" algn="l" rtl="0">
              <a:lnSpc>
                <a:spcPct val="100000"/>
              </a:lnSpc>
              <a:spcBef>
                <a:spcPts val="0"/>
              </a:spcBef>
              <a:spcAft>
                <a:spcPts val="0"/>
              </a:spcAft>
              <a:buClr>
                <a:srgbClr val="562457"/>
              </a:buClr>
              <a:buSzPct val="100000"/>
              <a:buFont typeface="Helvetica Neue"/>
              <a:buChar char="▹"/>
              <a:defRPr sz="1800" b="0" i="0" u="none" strike="noStrike" cap="none">
                <a:solidFill>
                  <a:srgbClr val="181818"/>
                </a:solidFill>
                <a:latin typeface="Helvetica Neue"/>
                <a:ea typeface="Helvetica Neue"/>
                <a:cs typeface="Helvetica Neue"/>
                <a:sym typeface="Helvetica Neue"/>
              </a:defRPr>
            </a:lvl9pPr>
          </a:lstStyle>
          <a:p>
            <a:endParaRPr lang="en-US" dirty="0" smtClean="0">
              <a:latin typeface="+mj-lt"/>
            </a:endParaRPr>
          </a:p>
          <a:p>
            <a:r>
              <a:rPr lang="en-US" dirty="0">
                <a:latin typeface="+mj-lt"/>
              </a:rPr>
              <a:t> </a:t>
            </a:r>
            <a:r>
              <a:rPr lang="en-US" dirty="0" smtClean="0">
                <a:latin typeface="+mj-lt"/>
              </a:rPr>
              <a:t>If your version is less than </a:t>
            </a:r>
            <a:r>
              <a:rPr lang="en-US" dirty="0" smtClean="0">
                <a:latin typeface="Courier New" charset="0"/>
                <a:ea typeface="Courier New" charset="0"/>
                <a:cs typeface="Courier New" charset="0"/>
              </a:rPr>
              <a:t>2.15.1</a:t>
            </a:r>
            <a:r>
              <a:rPr lang="en-US" dirty="0" smtClean="0">
                <a:latin typeface="+mj-lt"/>
              </a:rPr>
              <a:t>, you’ll need to update or reinstall:</a:t>
            </a:r>
            <a:endParaRPr lang="en-US" dirty="0" smtClean="0">
              <a:latin typeface="+mj-lt"/>
              <a:ea typeface="Courier New" charset="0"/>
              <a:cs typeface="Courier New" charset="0"/>
            </a:endParaRPr>
          </a:p>
        </p:txBody>
      </p:sp>
      <p:sp>
        <p:nvSpPr>
          <p:cNvPr id="8" name="Text Placeholder 2"/>
          <p:cNvSpPr txBox="1">
            <a:spLocks/>
          </p:cNvSpPr>
          <p:nvPr/>
        </p:nvSpPr>
        <p:spPr>
          <a:xfrm>
            <a:off x="1006431" y="2618572"/>
            <a:ext cx="7878951" cy="2272083"/>
          </a:xfrm>
          <a:prstGeom prst="rect">
            <a:avLst/>
          </a:prstGeom>
          <a:noFill/>
          <a:ln>
            <a:noFill/>
          </a:ln>
        </p:spPr>
        <p:txBody>
          <a:bodyPr wrap="square" lIns="91425" tIns="91425" rIns="91425" bIns="91425"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rgbClr val="562457"/>
              </a:buClr>
              <a:buSzPct val="100000"/>
              <a:buFont typeface="Helvetica Neue"/>
              <a:buChar char="▪"/>
              <a:defRPr sz="1800" b="0" i="0" u="none" strike="noStrike" cap="none">
                <a:solidFill>
                  <a:srgbClr val="181818"/>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562457"/>
              </a:buClr>
              <a:buSzPct val="100000"/>
              <a:buFont typeface="Helvetica Neue"/>
              <a:buChar char="▫"/>
              <a:defRPr sz="1800" b="0" i="0" u="none" strike="noStrike" cap="none">
                <a:solidFill>
                  <a:srgbClr val="181818"/>
                </a:solidFill>
                <a:latin typeface="Helvetica Neue"/>
                <a:ea typeface="Helvetica Neue"/>
                <a:cs typeface="Helvetica Neue"/>
                <a:sym typeface="Helvetica Neue"/>
              </a:defRPr>
            </a:lvl2pPr>
            <a:lvl3pPr marR="0" lvl="2" algn="l" rtl="0">
              <a:lnSpc>
                <a:spcPct val="100000"/>
              </a:lnSpc>
              <a:spcBef>
                <a:spcPts val="0"/>
              </a:spcBef>
              <a:spcAft>
                <a:spcPts val="0"/>
              </a:spcAft>
              <a:buClr>
                <a:srgbClr val="562457"/>
              </a:buClr>
              <a:buSzPct val="100000"/>
              <a:buFont typeface="Helvetica Neue"/>
              <a:buChar char="▸"/>
              <a:defRPr sz="1800" b="0" i="0" u="none" strike="noStrike" cap="none">
                <a:solidFill>
                  <a:srgbClr val="181818"/>
                </a:solidFill>
                <a:latin typeface="Helvetica Neue"/>
                <a:ea typeface="Helvetica Neue"/>
                <a:cs typeface="Helvetica Neue"/>
                <a:sym typeface="Helvetica Neue"/>
              </a:defRPr>
            </a:lvl3pPr>
            <a:lvl4pPr marR="0" lvl="3" algn="l" rtl="0">
              <a:lnSpc>
                <a:spcPct val="100000"/>
              </a:lnSpc>
              <a:spcBef>
                <a:spcPts val="0"/>
              </a:spcBef>
              <a:spcAft>
                <a:spcPts val="0"/>
              </a:spcAft>
              <a:buClr>
                <a:srgbClr val="562457"/>
              </a:buClr>
              <a:buSzPct val="100000"/>
              <a:buFont typeface="Helvetica Neue"/>
              <a:buChar char="▹"/>
              <a:defRPr sz="1800" b="0" i="0" u="none" strike="noStrike" cap="none">
                <a:solidFill>
                  <a:srgbClr val="181818"/>
                </a:solidFill>
                <a:latin typeface="Helvetica Neue"/>
                <a:ea typeface="Helvetica Neue"/>
                <a:cs typeface="Helvetica Neue"/>
                <a:sym typeface="Helvetica Neue"/>
              </a:defRPr>
            </a:lvl4pPr>
            <a:lvl5pPr marR="0" lvl="4" algn="l" rtl="0">
              <a:lnSpc>
                <a:spcPct val="100000"/>
              </a:lnSpc>
              <a:spcBef>
                <a:spcPts val="0"/>
              </a:spcBef>
              <a:spcAft>
                <a:spcPts val="0"/>
              </a:spcAft>
              <a:buClr>
                <a:srgbClr val="562457"/>
              </a:buClr>
              <a:buSzPct val="100000"/>
              <a:buFont typeface="Helvetica Neue"/>
              <a:buChar char="▹"/>
              <a:defRPr sz="1800" b="0" i="0" u="none" strike="noStrike" cap="none">
                <a:solidFill>
                  <a:srgbClr val="181818"/>
                </a:solidFill>
                <a:latin typeface="Helvetica Neue"/>
                <a:ea typeface="Helvetica Neue"/>
                <a:cs typeface="Helvetica Neue"/>
                <a:sym typeface="Helvetica Neue"/>
              </a:defRPr>
            </a:lvl5pPr>
            <a:lvl6pPr marR="0" lvl="5" algn="l" rtl="0">
              <a:lnSpc>
                <a:spcPct val="100000"/>
              </a:lnSpc>
              <a:spcBef>
                <a:spcPts val="0"/>
              </a:spcBef>
              <a:spcAft>
                <a:spcPts val="0"/>
              </a:spcAft>
              <a:buClr>
                <a:srgbClr val="562457"/>
              </a:buClr>
              <a:buSzPct val="100000"/>
              <a:buFont typeface="Helvetica Neue"/>
              <a:buChar char="▹"/>
              <a:defRPr sz="1800" b="0" i="0" u="none" strike="noStrike" cap="none">
                <a:solidFill>
                  <a:srgbClr val="181818"/>
                </a:solidFill>
                <a:latin typeface="Helvetica Neue"/>
                <a:ea typeface="Helvetica Neue"/>
                <a:cs typeface="Helvetica Neue"/>
                <a:sym typeface="Helvetica Neue"/>
              </a:defRPr>
            </a:lvl6pPr>
            <a:lvl7pPr marR="0" lvl="6" algn="l" rtl="0">
              <a:lnSpc>
                <a:spcPct val="100000"/>
              </a:lnSpc>
              <a:spcBef>
                <a:spcPts val="0"/>
              </a:spcBef>
              <a:spcAft>
                <a:spcPts val="0"/>
              </a:spcAft>
              <a:buClr>
                <a:srgbClr val="562457"/>
              </a:buClr>
              <a:buSzPct val="100000"/>
              <a:buFont typeface="Helvetica Neue"/>
              <a:buChar char="▹"/>
              <a:defRPr sz="1800" b="0" i="0" u="none" strike="noStrike" cap="none">
                <a:solidFill>
                  <a:srgbClr val="181818"/>
                </a:solidFill>
                <a:latin typeface="Helvetica Neue"/>
                <a:ea typeface="Helvetica Neue"/>
                <a:cs typeface="Helvetica Neue"/>
                <a:sym typeface="Helvetica Neue"/>
              </a:defRPr>
            </a:lvl7pPr>
            <a:lvl8pPr marR="0" lvl="7" algn="l" rtl="0">
              <a:lnSpc>
                <a:spcPct val="100000"/>
              </a:lnSpc>
              <a:spcBef>
                <a:spcPts val="0"/>
              </a:spcBef>
              <a:spcAft>
                <a:spcPts val="0"/>
              </a:spcAft>
              <a:buClr>
                <a:srgbClr val="562457"/>
              </a:buClr>
              <a:buSzPct val="100000"/>
              <a:buFont typeface="Helvetica Neue"/>
              <a:buChar char="▹"/>
              <a:defRPr sz="1800" b="0" i="0" u="none" strike="noStrike" cap="none">
                <a:solidFill>
                  <a:srgbClr val="181818"/>
                </a:solidFill>
                <a:latin typeface="Helvetica Neue"/>
                <a:ea typeface="Helvetica Neue"/>
                <a:cs typeface="Helvetica Neue"/>
                <a:sym typeface="Helvetica Neue"/>
              </a:defRPr>
            </a:lvl8pPr>
            <a:lvl9pPr marR="0" lvl="8" algn="l" rtl="0">
              <a:lnSpc>
                <a:spcPct val="100000"/>
              </a:lnSpc>
              <a:spcBef>
                <a:spcPts val="0"/>
              </a:spcBef>
              <a:spcAft>
                <a:spcPts val="0"/>
              </a:spcAft>
              <a:buClr>
                <a:srgbClr val="562457"/>
              </a:buClr>
              <a:buSzPct val="100000"/>
              <a:buFont typeface="Helvetica Neue"/>
              <a:buChar char="▹"/>
              <a:defRPr sz="1800" b="0" i="0" u="none" strike="noStrike" cap="none">
                <a:solidFill>
                  <a:srgbClr val="181818"/>
                </a:solidFill>
                <a:latin typeface="Helvetica Neue"/>
                <a:ea typeface="Helvetica Neue"/>
                <a:cs typeface="Helvetica Neue"/>
                <a:sym typeface="Helvetica Neue"/>
              </a:defRPr>
            </a:lvl9pPr>
          </a:lstStyle>
          <a:p>
            <a:endParaRPr lang="en-US" dirty="0" smtClean="0"/>
          </a:p>
          <a:p>
            <a:r>
              <a:rPr lang="en-US" dirty="0"/>
              <a:t> </a:t>
            </a:r>
            <a:r>
              <a:rPr lang="en-US" dirty="0" smtClean="0"/>
              <a:t>Mac: In the command line, type: </a:t>
            </a:r>
            <a:r>
              <a:rPr lang="en-US" dirty="0" err="1">
                <a:latin typeface="Courier New" charset="0"/>
                <a:ea typeface="Courier New" charset="0"/>
                <a:cs typeface="Courier New" charset="0"/>
              </a:rPr>
              <a:t>xcode</a:t>
            </a:r>
            <a:r>
              <a:rPr lang="en-US" dirty="0">
                <a:latin typeface="Courier New" charset="0"/>
                <a:ea typeface="Courier New" charset="0"/>
                <a:cs typeface="Courier New" charset="0"/>
              </a:rPr>
              <a:t>-select</a:t>
            </a:r>
            <a:r>
              <a:rPr lang="en-US" dirty="0">
                <a:latin typeface="Courier New" charset="0"/>
                <a:ea typeface="Courier New" charset="0"/>
                <a:cs typeface="Courier New" charset="0"/>
              </a:rPr>
              <a:t> </a:t>
            </a:r>
            <a:r>
              <a:rPr lang="mr-IN" dirty="0" smtClean="0">
                <a:latin typeface="Courier New" charset="0"/>
                <a:ea typeface="Courier New" charset="0"/>
                <a:cs typeface="Courier New" charset="0"/>
              </a:rPr>
              <a:t>–</a:t>
            </a:r>
            <a:r>
              <a:rPr lang="en-US" dirty="0" smtClean="0">
                <a:latin typeface="Courier New" charset="0"/>
                <a:ea typeface="Courier New" charset="0"/>
                <a:cs typeface="Courier New" charset="0"/>
              </a:rPr>
              <a:t>install</a:t>
            </a:r>
            <a:r>
              <a:rPr lang="en-US" dirty="0" smtClean="0">
                <a:latin typeface="Helvetica Neue" charset="0"/>
                <a:ea typeface="Helvetica Neue" charset="0"/>
                <a:cs typeface="Helvetica Neue" charset="0"/>
              </a:rPr>
              <a:t> then accept and follow the prompts</a:t>
            </a:r>
            <a:endParaRPr lang="en-US" dirty="0" smtClean="0">
              <a:latin typeface="Courier New" charset="0"/>
              <a:ea typeface="Courier New" charset="0"/>
              <a:cs typeface="Courier New" charset="0"/>
            </a:endParaRPr>
          </a:p>
          <a:p>
            <a:r>
              <a:rPr lang="en-US" dirty="0" smtClean="0">
                <a:latin typeface="Helvetica Neue" charset="0"/>
                <a:ea typeface="Helvetica Neue" charset="0"/>
                <a:cs typeface="Helvetica Neue" charset="0"/>
              </a:rPr>
              <a:t> Windows: Install </a:t>
            </a:r>
            <a:r>
              <a:rPr lang="en-US" dirty="0" err="1" smtClean="0">
                <a:latin typeface="Helvetica Neue" charset="0"/>
                <a:ea typeface="Helvetica Neue" charset="0"/>
                <a:cs typeface="Helvetica Neue" charset="0"/>
              </a:rPr>
              <a:t>Git</a:t>
            </a:r>
            <a:r>
              <a:rPr lang="en-US" dirty="0">
                <a:latin typeface="Helvetica Neue" charset="0"/>
                <a:ea typeface="Helvetica Neue" charset="0"/>
                <a:cs typeface="Helvetica Neue" charset="0"/>
              </a:rPr>
              <a:t> Bash for Windows at </a:t>
            </a:r>
            <a:r>
              <a:rPr lang="en-US" dirty="0">
                <a:latin typeface="Helvetica Neue" charset="0"/>
                <a:ea typeface="Helvetica Neue" charset="0"/>
                <a:cs typeface="Helvetica Neue" charset="0"/>
                <a:hlinkClick r:id="rId2"/>
              </a:rPr>
              <a:t>https://gitforwindows.org</a:t>
            </a:r>
            <a:r>
              <a:rPr lang="en-US" dirty="0" smtClean="0">
                <a:latin typeface="Helvetica Neue" charset="0"/>
                <a:ea typeface="Helvetica Neue" charset="0"/>
                <a:cs typeface="Helvetica Neue" charset="0"/>
                <a:hlinkClick r:id="rId2"/>
              </a:rPr>
              <a:t>/</a:t>
            </a:r>
            <a:endParaRPr lang="en-US" dirty="0" smtClean="0">
              <a:latin typeface="Helvetica Neue" charset="0"/>
              <a:ea typeface="Helvetica Neue" charset="0"/>
              <a:cs typeface="Helvetica Neue" charset="0"/>
            </a:endParaRPr>
          </a:p>
          <a:p>
            <a:r>
              <a:rPr lang="en-US" dirty="0">
                <a:latin typeface="Helvetica Neue" charset="0"/>
                <a:ea typeface="Helvetica Neue" charset="0"/>
                <a:cs typeface="Helvetica Neue" charset="0"/>
              </a:rPr>
              <a:t> </a:t>
            </a:r>
            <a:r>
              <a:rPr lang="en-US" dirty="0" smtClean="0">
                <a:latin typeface="Helvetica Neue" charset="0"/>
                <a:ea typeface="Helvetica Neue" charset="0"/>
                <a:cs typeface="Helvetica Neue" charset="0"/>
              </a:rPr>
              <a:t>If neither of those options work, download directly from the website: </a:t>
            </a:r>
            <a:r>
              <a:rPr lang="en-US" dirty="0">
                <a:hlinkClick r:id="rId3"/>
              </a:rPr>
              <a:t>http://git-scm.com/downloads</a:t>
            </a:r>
            <a:r>
              <a:rPr lang="en-US" dirty="0"/>
              <a:t>.</a:t>
            </a:r>
            <a:endParaRPr lang="en-US" dirty="0" smtClean="0">
              <a:latin typeface="Helvetica Neue" charset="0"/>
              <a:ea typeface="Helvetica Neue" charset="0"/>
              <a:cs typeface="Helvetica Neue" charset="0"/>
            </a:endParaRPr>
          </a:p>
        </p:txBody>
      </p:sp>
    </p:spTree>
    <p:extLst>
      <p:ext uri="{BB962C8B-B14F-4D97-AF65-F5344CB8AC3E}">
        <p14:creationId xmlns:p14="http://schemas.microsoft.com/office/powerpoint/2010/main" val="19750124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2025" y="422500"/>
            <a:ext cx="6336848" cy="857400"/>
          </a:xfrm>
        </p:spPr>
        <p:txBody>
          <a:bodyPr/>
          <a:lstStyle/>
          <a:p>
            <a:r>
              <a:rPr lang="en-US" dirty="0" smtClean="0">
                <a:solidFill>
                  <a:srgbClr val="7030A0"/>
                </a:solidFill>
              </a:rPr>
              <a:t>3.) Introduce yourself to </a:t>
            </a:r>
            <a:r>
              <a:rPr lang="en-US" dirty="0" err="1" smtClean="0">
                <a:solidFill>
                  <a:srgbClr val="7030A0"/>
                </a:solidFill>
              </a:rPr>
              <a:t>Git</a:t>
            </a:r>
            <a:endParaRPr lang="en-US" dirty="0">
              <a:solidFill>
                <a:srgbClr val="7030A0"/>
              </a:solidFill>
            </a:endParaRPr>
          </a:p>
        </p:txBody>
      </p:sp>
      <p:sp>
        <p:nvSpPr>
          <p:cNvPr id="3" name="Text Placeholder 2"/>
          <p:cNvSpPr>
            <a:spLocks noGrp="1"/>
          </p:cNvSpPr>
          <p:nvPr>
            <p:ph type="body" idx="1"/>
          </p:nvPr>
        </p:nvSpPr>
        <p:spPr>
          <a:xfrm>
            <a:off x="692025" y="1254572"/>
            <a:ext cx="7878951" cy="386640"/>
          </a:xfrm>
        </p:spPr>
        <p:txBody>
          <a:bodyPr/>
          <a:lstStyle/>
          <a:p>
            <a:r>
              <a:rPr lang="en-US" dirty="0"/>
              <a:t> </a:t>
            </a:r>
            <a:r>
              <a:rPr lang="en-US" dirty="0" smtClean="0"/>
              <a:t>In the terminal, type your information:</a:t>
            </a:r>
            <a:endParaRPr lang="en-US" dirty="0"/>
          </a:p>
        </p:txBody>
      </p:sp>
      <p:sp>
        <p:nvSpPr>
          <p:cNvPr id="9" name="TextBox 8"/>
          <p:cNvSpPr txBox="1"/>
          <p:nvPr/>
        </p:nvSpPr>
        <p:spPr>
          <a:xfrm>
            <a:off x="5870864" y="3210944"/>
            <a:ext cx="2078182" cy="646331"/>
          </a:xfrm>
          <a:prstGeom prst="rect">
            <a:avLst/>
          </a:prstGeom>
          <a:noFill/>
          <a:ln>
            <a:solidFill>
              <a:srgbClr val="7030A0"/>
            </a:solidFill>
          </a:ln>
        </p:spPr>
        <p:txBody>
          <a:bodyPr wrap="square" rtlCol="0">
            <a:spAutoFit/>
          </a:bodyPr>
          <a:lstStyle/>
          <a:p>
            <a:r>
              <a:rPr lang="en-US" sz="1200" dirty="0" smtClean="0"/>
              <a:t>Make sure to use the same email that you signed up for </a:t>
            </a:r>
            <a:r>
              <a:rPr lang="en-US" sz="1200" dirty="0" err="1" smtClean="0"/>
              <a:t>Github</a:t>
            </a:r>
            <a:r>
              <a:rPr lang="en-US" sz="1200" dirty="0" smtClean="0"/>
              <a:t> with! </a:t>
            </a:r>
            <a:endParaRPr lang="en-US" sz="1200" dirty="0"/>
          </a:p>
        </p:txBody>
      </p:sp>
      <p:cxnSp>
        <p:nvCxnSpPr>
          <p:cNvPr id="11" name="Straight Arrow Connector 10"/>
          <p:cNvCxnSpPr/>
          <p:nvPr/>
        </p:nvCxnSpPr>
        <p:spPr>
          <a:xfrm flipH="1" flipV="1">
            <a:off x="5044208" y="2485876"/>
            <a:ext cx="826656" cy="809979"/>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pic>
        <p:nvPicPr>
          <p:cNvPr id="14" name="Picture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66536" y="1986911"/>
            <a:ext cx="4191000" cy="241300"/>
          </a:xfrm>
          <a:prstGeom prst="rect">
            <a:avLst/>
          </a:prstGeom>
        </p:spPr>
      </p:pic>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3299" y="2219284"/>
            <a:ext cx="5194300" cy="254000"/>
          </a:xfrm>
          <a:prstGeom prst="rect">
            <a:avLst/>
          </a:prstGeom>
        </p:spPr>
      </p:pic>
    </p:spTree>
    <p:extLst>
      <p:ext uri="{BB962C8B-B14F-4D97-AF65-F5344CB8AC3E}">
        <p14:creationId xmlns:p14="http://schemas.microsoft.com/office/powerpoint/2010/main" val="19758081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2025" y="422500"/>
            <a:ext cx="6336848" cy="857400"/>
          </a:xfrm>
        </p:spPr>
        <p:txBody>
          <a:bodyPr/>
          <a:lstStyle/>
          <a:p>
            <a:r>
              <a:rPr lang="en-US" dirty="0" smtClean="0">
                <a:solidFill>
                  <a:srgbClr val="7030A0"/>
                </a:solidFill>
              </a:rPr>
              <a:t>4.1.) Create </a:t>
            </a:r>
            <a:r>
              <a:rPr lang="en-US" dirty="0" err="1" smtClean="0">
                <a:solidFill>
                  <a:srgbClr val="7030A0"/>
                </a:solidFill>
              </a:rPr>
              <a:t>Github</a:t>
            </a:r>
            <a:r>
              <a:rPr lang="en-US" dirty="0" smtClean="0">
                <a:solidFill>
                  <a:srgbClr val="7030A0"/>
                </a:solidFill>
              </a:rPr>
              <a:t> Repository</a:t>
            </a:r>
            <a:endParaRPr lang="en-US" dirty="0">
              <a:solidFill>
                <a:srgbClr val="7030A0"/>
              </a:solidFill>
            </a:endParaRPr>
          </a:p>
        </p:txBody>
      </p:sp>
      <p:sp>
        <p:nvSpPr>
          <p:cNvPr id="3" name="Text Placeholder 2"/>
          <p:cNvSpPr>
            <a:spLocks noGrp="1"/>
          </p:cNvSpPr>
          <p:nvPr>
            <p:ph type="body" idx="1"/>
          </p:nvPr>
        </p:nvSpPr>
        <p:spPr>
          <a:xfrm>
            <a:off x="692025" y="1320884"/>
            <a:ext cx="7878951" cy="386640"/>
          </a:xfrm>
        </p:spPr>
        <p:txBody>
          <a:bodyPr/>
          <a:lstStyle/>
          <a:p>
            <a:r>
              <a:rPr lang="en-US" dirty="0"/>
              <a:t> </a:t>
            </a:r>
            <a:r>
              <a:rPr lang="en-US" dirty="0" smtClean="0"/>
              <a:t>To create a new repository on </a:t>
            </a:r>
            <a:r>
              <a:rPr lang="en-US" dirty="0" err="1" smtClean="0"/>
              <a:t>Github</a:t>
            </a:r>
            <a:r>
              <a:rPr lang="en-US" dirty="0" smtClean="0"/>
              <a:t>:</a:t>
            </a:r>
            <a:endParaRPr lang="en-US" dirty="0"/>
          </a:p>
        </p:txBody>
      </p:sp>
      <p:sp>
        <p:nvSpPr>
          <p:cNvPr id="7" name="Text Placeholder 2"/>
          <p:cNvSpPr txBox="1">
            <a:spLocks/>
          </p:cNvSpPr>
          <p:nvPr/>
        </p:nvSpPr>
        <p:spPr>
          <a:xfrm>
            <a:off x="1139988" y="2343253"/>
            <a:ext cx="5371647" cy="2616675"/>
          </a:xfrm>
          <a:prstGeom prst="rect">
            <a:avLst/>
          </a:prstGeom>
          <a:noFill/>
          <a:ln>
            <a:noFill/>
          </a:ln>
        </p:spPr>
        <p:txBody>
          <a:bodyPr wrap="square" lIns="91425" tIns="91425" rIns="91425" bIns="91425"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rgbClr val="562457"/>
              </a:buClr>
              <a:buSzPct val="100000"/>
              <a:buFont typeface="Helvetica Neue"/>
              <a:buChar char="▪"/>
              <a:defRPr sz="1800" b="0" i="0" u="none" strike="noStrike" cap="none">
                <a:solidFill>
                  <a:srgbClr val="181818"/>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562457"/>
              </a:buClr>
              <a:buSzPct val="100000"/>
              <a:buFont typeface="Helvetica Neue"/>
              <a:buChar char="▫"/>
              <a:defRPr sz="1800" b="0" i="0" u="none" strike="noStrike" cap="none">
                <a:solidFill>
                  <a:srgbClr val="181818"/>
                </a:solidFill>
                <a:latin typeface="Helvetica Neue"/>
                <a:ea typeface="Helvetica Neue"/>
                <a:cs typeface="Helvetica Neue"/>
                <a:sym typeface="Helvetica Neue"/>
              </a:defRPr>
            </a:lvl2pPr>
            <a:lvl3pPr marR="0" lvl="2" algn="l" rtl="0">
              <a:lnSpc>
                <a:spcPct val="100000"/>
              </a:lnSpc>
              <a:spcBef>
                <a:spcPts val="0"/>
              </a:spcBef>
              <a:spcAft>
                <a:spcPts val="0"/>
              </a:spcAft>
              <a:buClr>
                <a:srgbClr val="562457"/>
              </a:buClr>
              <a:buSzPct val="100000"/>
              <a:buFont typeface="Helvetica Neue"/>
              <a:buChar char="▸"/>
              <a:defRPr sz="1800" b="0" i="0" u="none" strike="noStrike" cap="none">
                <a:solidFill>
                  <a:srgbClr val="181818"/>
                </a:solidFill>
                <a:latin typeface="Helvetica Neue"/>
                <a:ea typeface="Helvetica Neue"/>
                <a:cs typeface="Helvetica Neue"/>
                <a:sym typeface="Helvetica Neue"/>
              </a:defRPr>
            </a:lvl3pPr>
            <a:lvl4pPr marR="0" lvl="3" algn="l" rtl="0">
              <a:lnSpc>
                <a:spcPct val="100000"/>
              </a:lnSpc>
              <a:spcBef>
                <a:spcPts val="0"/>
              </a:spcBef>
              <a:spcAft>
                <a:spcPts val="0"/>
              </a:spcAft>
              <a:buClr>
                <a:srgbClr val="562457"/>
              </a:buClr>
              <a:buSzPct val="100000"/>
              <a:buFont typeface="Helvetica Neue"/>
              <a:buChar char="▹"/>
              <a:defRPr sz="1800" b="0" i="0" u="none" strike="noStrike" cap="none">
                <a:solidFill>
                  <a:srgbClr val="181818"/>
                </a:solidFill>
                <a:latin typeface="Helvetica Neue"/>
                <a:ea typeface="Helvetica Neue"/>
                <a:cs typeface="Helvetica Neue"/>
                <a:sym typeface="Helvetica Neue"/>
              </a:defRPr>
            </a:lvl4pPr>
            <a:lvl5pPr marR="0" lvl="4" algn="l" rtl="0">
              <a:lnSpc>
                <a:spcPct val="100000"/>
              </a:lnSpc>
              <a:spcBef>
                <a:spcPts val="0"/>
              </a:spcBef>
              <a:spcAft>
                <a:spcPts val="0"/>
              </a:spcAft>
              <a:buClr>
                <a:srgbClr val="562457"/>
              </a:buClr>
              <a:buSzPct val="100000"/>
              <a:buFont typeface="Helvetica Neue"/>
              <a:buChar char="▹"/>
              <a:defRPr sz="1800" b="0" i="0" u="none" strike="noStrike" cap="none">
                <a:solidFill>
                  <a:srgbClr val="181818"/>
                </a:solidFill>
                <a:latin typeface="Helvetica Neue"/>
                <a:ea typeface="Helvetica Neue"/>
                <a:cs typeface="Helvetica Neue"/>
                <a:sym typeface="Helvetica Neue"/>
              </a:defRPr>
            </a:lvl5pPr>
            <a:lvl6pPr marR="0" lvl="5" algn="l" rtl="0">
              <a:lnSpc>
                <a:spcPct val="100000"/>
              </a:lnSpc>
              <a:spcBef>
                <a:spcPts val="0"/>
              </a:spcBef>
              <a:spcAft>
                <a:spcPts val="0"/>
              </a:spcAft>
              <a:buClr>
                <a:srgbClr val="562457"/>
              </a:buClr>
              <a:buSzPct val="100000"/>
              <a:buFont typeface="Helvetica Neue"/>
              <a:buChar char="▹"/>
              <a:defRPr sz="1800" b="0" i="0" u="none" strike="noStrike" cap="none">
                <a:solidFill>
                  <a:srgbClr val="181818"/>
                </a:solidFill>
                <a:latin typeface="Helvetica Neue"/>
                <a:ea typeface="Helvetica Neue"/>
                <a:cs typeface="Helvetica Neue"/>
                <a:sym typeface="Helvetica Neue"/>
              </a:defRPr>
            </a:lvl6pPr>
            <a:lvl7pPr marR="0" lvl="6" algn="l" rtl="0">
              <a:lnSpc>
                <a:spcPct val="100000"/>
              </a:lnSpc>
              <a:spcBef>
                <a:spcPts val="0"/>
              </a:spcBef>
              <a:spcAft>
                <a:spcPts val="0"/>
              </a:spcAft>
              <a:buClr>
                <a:srgbClr val="562457"/>
              </a:buClr>
              <a:buSzPct val="100000"/>
              <a:buFont typeface="Helvetica Neue"/>
              <a:buChar char="▹"/>
              <a:defRPr sz="1800" b="0" i="0" u="none" strike="noStrike" cap="none">
                <a:solidFill>
                  <a:srgbClr val="181818"/>
                </a:solidFill>
                <a:latin typeface="Helvetica Neue"/>
                <a:ea typeface="Helvetica Neue"/>
                <a:cs typeface="Helvetica Neue"/>
                <a:sym typeface="Helvetica Neue"/>
              </a:defRPr>
            </a:lvl7pPr>
            <a:lvl8pPr marR="0" lvl="7" algn="l" rtl="0">
              <a:lnSpc>
                <a:spcPct val="100000"/>
              </a:lnSpc>
              <a:spcBef>
                <a:spcPts val="0"/>
              </a:spcBef>
              <a:spcAft>
                <a:spcPts val="0"/>
              </a:spcAft>
              <a:buClr>
                <a:srgbClr val="562457"/>
              </a:buClr>
              <a:buSzPct val="100000"/>
              <a:buFont typeface="Helvetica Neue"/>
              <a:buChar char="▹"/>
              <a:defRPr sz="1800" b="0" i="0" u="none" strike="noStrike" cap="none">
                <a:solidFill>
                  <a:srgbClr val="181818"/>
                </a:solidFill>
                <a:latin typeface="Helvetica Neue"/>
                <a:ea typeface="Helvetica Neue"/>
                <a:cs typeface="Helvetica Neue"/>
                <a:sym typeface="Helvetica Neue"/>
              </a:defRPr>
            </a:lvl8pPr>
            <a:lvl9pPr marR="0" lvl="8" algn="l" rtl="0">
              <a:lnSpc>
                <a:spcPct val="100000"/>
              </a:lnSpc>
              <a:spcBef>
                <a:spcPts val="0"/>
              </a:spcBef>
              <a:spcAft>
                <a:spcPts val="0"/>
              </a:spcAft>
              <a:buClr>
                <a:srgbClr val="562457"/>
              </a:buClr>
              <a:buSzPct val="100000"/>
              <a:buFont typeface="Helvetica Neue"/>
              <a:buChar char="▹"/>
              <a:defRPr sz="1800" b="0" i="0" u="none" strike="noStrike" cap="none">
                <a:solidFill>
                  <a:srgbClr val="181818"/>
                </a:solidFill>
                <a:latin typeface="Helvetica Neue"/>
                <a:ea typeface="Helvetica Neue"/>
                <a:cs typeface="Helvetica Neue"/>
                <a:sym typeface="Helvetica Neue"/>
              </a:defRPr>
            </a:lvl9pPr>
          </a:lstStyle>
          <a:p>
            <a:r>
              <a:rPr lang="en-US" dirty="0" smtClean="0">
                <a:latin typeface="+mj-lt"/>
              </a:rPr>
              <a:t> Name it “</a:t>
            </a:r>
            <a:r>
              <a:rPr lang="en-US" dirty="0" err="1" smtClean="0">
                <a:latin typeface="+mj-lt"/>
              </a:rPr>
              <a:t>myrepo</a:t>
            </a:r>
            <a:r>
              <a:rPr lang="en-US" dirty="0" smtClean="0">
                <a:latin typeface="+mj-lt"/>
              </a:rPr>
              <a:t>” (we’ll delete this after)</a:t>
            </a:r>
          </a:p>
          <a:p>
            <a:r>
              <a:rPr lang="en-US" dirty="0" smtClean="0">
                <a:latin typeface="+mj-lt"/>
              </a:rPr>
              <a:t> Note that </a:t>
            </a:r>
            <a:r>
              <a:rPr lang="en-US" dirty="0" err="1" smtClean="0">
                <a:latin typeface="+mj-lt"/>
              </a:rPr>
              <a:t>Git</a:t>
            </a:r>
            <a:r>
              <a:rPr lang="en-US" dirty="0" smtClean="0">
                <a:latin typeface="+mj-lt"/>
              </a:rPr>
              <a:t> and GitHub are case sensitive</a:t>
            </a:r>
          </a:p>
          <a:p>
            <a:r>
              <a:rPr lang="en-US" dirty="0" smtClean="0">
                <a:latin typeface="+mj-lt"/>
              </a:rPr>
              <a:t> Give it a short and meaningful description</a:t>
            </a:r>
          </a:p>
          <a:p>
            <a:r>
              <a:rPr lang="en-US" dirty="0">
                <a:latin typeface="+mj-lt"/>
              </a:rPr>
              <a:t> </a:t>
            </a:r>
            <a:r>
              <a:rPr lang="en-US" dirty="0" smtClean="0">
                <a:latin typeface="+mj-lt"/>
              </a:rPr>
              <a:t>Select Public</a:t>
            </a:r>
          </a:p>
          <a:p>
            <a:r>
              <a:rPr lang="en-US" dirty="0">
                <a:latin typeface="+mj-lt"/>
              </a:rPr>
              <a:t> </a:t>
            </a:r>
            <a:r>
              <a:rPr lang="en-US" dirty="0" smtClean="0">
                <a:latin typeface="+mj-lt"/>
              </a:rPr>
              <a:t>Check “Initialize this repository with a README”</a:t>
            </a:r>
          </a:p>
          <a:p>
            <a:r>
              <a:rPr lang="en-US" dirty="0">
                <a:latin typeface="+mj-lt"/>
              </a:rPr>
              <a:t> </a:t>
            </a:r>
            <a:r>
              <a:rPr lang="en-US" dirty="0" smtClean="0">
                <a:latin typeface="+mj-lt"/>
              </a:rPr>
              <a:t>Click the green “Create Repository” button</a:t>
            </a:r>
          </a:p>
          <a:p>
            <a:endParaRPr lang="en-US" dirty="0" smtClean="0">
              <a:latin typeface="+mj-lt"/>
            </a:endParaRPr>
          </a:p>
          <a:p>
            <a:endParaRPr lang="en-US" dirty="0" smtClean="0">
              <a:latin typeface="+mj-lt"/>
            </a:endParaRPr>
          </a:p>
        </p:txBody>
      </p:sp>
      <p:sp>
        <p:nvSpPr>
          <p:cNvPr id="8" name="Text Placeholder 2"/>
          <p:cNvSpPr txBox="1">
            <a:spLocks/>
          </p:cNvSpPr>
          <p:nvPr/>
        </p:nvSpPr>
        <p:spPr>
          <a:xfrm>
            <a:off x="1139988" y="1758155"/>
            <a:ext cx="7878951" cy="631594"/>
          </a:xfrm>
          <a:prstGeom prst="rect">
            <a:avLst/>
          </a:prstGeom>
          <a:noFill/>
          <a:ln>
            <a:noFill/>
          </a:ln>
        </p:spPr>
        <p:txBody>
          <a:bodyPr wrap="square" lIns="91425" tIns="91425" rIns="91425" bIns="91425"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rgbClr val="562457"/>
              </a:buClr>
              <a:buSzPct val="100000"/>
              <a:buFont typeface="Helvetica Neue"/>
              <a:buChar char="▪"/>
              <a:defRPr sz="1800" b="0" i="0" u="none" strike="noStrike" cap="none">
                <a:solidFill>
                  <a:srgbClr val="181818"/>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562457"/>
              </a:buClr>
              <a:buSzPct val="100000"/>
              <a:buFont typeface="Helvetica Neue"/>
              <a:buChar char="▫"/>
              <a:defRPr sz="1800" b="0" i="0" u="none" strike="noStrike" cap="none">
                <a:solidFill>
                  <a:srgbClr val="181818"/>
                </a:solidFill>
                <a:latin typeface="Helvetica Neue"/>
                <a:ea typeface="Helvetica Neue"/>
                <a:cs typeface="Helvetica Neue"/>
                <a:sym typeface="Helvetica Neue"/>
              </a:defRPr>
            </a:lvl2pPr>
            <a:lvl3pPr marR="0" lvl="2" algn="l" rtl="0">
              <a:lnSpc>
                <a:spcPct val="100000"/>
              </a:lnSpc>
              <a:spcBef>
                <a:spcPts val="0"/>
              </a:spcBef>
              <a:spcAft>
                <a:spcPts val="0"/>
              </a:spcAft>
              <a:buClr>
                <a:srgbClr val="562457"/>
              </a:buClr>
              <a:buSzPct val="100000"/>
              <a:buFont typeface="Helvetica Neue"/>
              <a:buChar char="▸"/>
              <a:defRPr sz="1800" b="0" i="0" u="none" strike="noStrike" cap="none">
                <a:solidFill>
                  <a:srgbClr val="181818"/>
                </a:solidFill>
                <a:latin typeface="Helvetica Neue"/>
                <a:ea typeface="Helvetica Neue"/>
                <a:cs typeface="Helvetica Neue"/>
                <a:sym typeface="Helvetica Neue"/>
              </a:defRPr>
            </a:lvl3pPr>
            <a:lvl4pPr marR="0" lvl="3" algn="l" rtl="0">
              <a:lnSpc>
                <a:spcPct val="100000"/>
              </a:lnSpc>
              <a:spcBef>
                <a:spcPts val="0"/>
              </a:spcBef>
              <a:spcAft>
                <a:spcPts val="0"/>
              </a:spcAft>
              <a:buClr>
                <a:srgbClr val="562457"/>
              </a:buClr>
              <a:buSzPct val="100000"/>
              <a:buFont typeface="Helvetica Neue"/>
              <a:buChar char="▹"/>
              <a:defRPr sz="1800" b="0" i="0" u="none" strike="noStrike" cap="none">
                <a:solidFill>
                  <a:srgbClr val="181818"/>
                </a:solidFill>
                <a:latin typeface="Helvetica Neue"/>
                <a:ea typeface="Helvetica Neue"/>
                <a:cs typeface="Helvetica Neue"/>
                <a:sym typeface="Helvetica Neue"/>
              </a:defRPr>
            </a:lvl4pPr>
            <a:lvl5pPr marR="0" lvl="4" algn="l" rtl="0">
              <a:lnSpc>
                <a:spcPct val="100000"/>
              </a:lnSpc>
              <a:spcBef>
                <a:spcPts val="0"/>
              </a:spcBef>
              <a:spcAft>
                <a:spcPts val="0"/>
              </a:spcAft>
              <a:buClr>
                <a:srgbClr val="562457"/>
              </a:buClr>
              <a:buSzPct val="100000"/>
              <a:buFont typeface="Helvetica Neue"/>
              <a:buChar char="▹"/>
              <a:defRPr sz="1800" b="0" i="0" u="none" strike="noStrike" cap="none">
                <a:solidFill>
                  <a:srgbClr val="181818"/>
                </a:solidFill>
                <a:latin typeface="Helvetica Neue"/>
                <a:ea typeface="Helvetica Neue"/>
                <a:cs typeface="Helvetica Neue"/>
                <a:sym typeface="Helvetica Neue"/>
              </a:defRPr>
            </a:lvl5pPr>
            <a:lvl6pPr marR="0" lvl="5" algn="l" rtl="0">
              <a:lnSpc>
                <a:spcPct val="100000"/>
              </a:lnSpc>
              <a:spcBef>
                <a:spcPts val="0"/>
              </a:spcBef>
              <a:spcAft>
                <a:spcPts val="0"/>
              </a:spcAft>
              <a:buClr>
                <a:srgbClr val="562457"/>
              </a:buClr>
              <a:buSzPct val="100000"/>
              <a:buFont typeface="Helvetica Neue"/>
              <a:buChar char="▹"/>
              <a:defRPr sz="1800" b="0" i="0" u="none" strike="noStrike" cap="none">
                <a:solidFill>
                  <a:srgbClr val="181818"/>
                </a:solidFill>
                <a:latin typeface="Helvetica Neue"/>
                <a:ea typeface="Helvetica Neue"/>
                <a:cs typeface="Helvetica Neue"/>
                <a:sym typeface="Helvetica Neue"/>
              </a:defRPr>
            </a:lvl6pPr>
            <a:lvl7pPr marR="0" lvl="6" algn="l" rtl="0">
              <a:lnSpc>
                <a:spcPct val="100000"/>
              </a:lnSpc>
              <a:spcBef>
                <a:spcPts val="0"/>
              </a:spcBef>
              <a:spcAft>
                <a:spcPts val="0"/>
              </a:spcAft>
              <a:buClr>
                <a:srgbClr val="562457"/>
              </a:buClr>
              <a:buSzPct val="100000"/>
              <a:buFont typeface="Helvetica Neue"/>
              <a:buChar char="▹"/>
              <a:defRPr sz="1800" b="0" i="0" u="none" strike="noStrike" cap="none">
                <a:solidFill>
                  <a:srgbClr val="181818"/>
                </a:solidFill>
                <a:latin typeface="Helvetica Neue"/>
                <a:ea typeface="Helvetica Neue"/>
                <a:cs typeface="Helvetica Neue"/>
                <a:sym typeface="Helvetica Neue"/>
              </a:defRPr>
            </a:lvl7pPr>
            <a:lvl8pPr marR="0" lvl="7" algn="l" rtl="0">
              <a:lnSpc>
                <a:spcPct val="100000"/>
              </a:lnSpc>
              <a:spcBef>
                <a:spcPts val="0"/>
              </a:spcBef>
              <a:spcAft>
                <a:spcPts val="0"/>
              </a:spcAft>
              <a:buClr>
                <a:srgbClr val="562457"/>
              </a:buClr>
              <a:buSzPct val="100000"/>
              <a:buFont typeface="Helvetica Neue"/>
              <a:buChar char="▹"/>
              <a:defRPr sz="1800" b="0" i="0" u="none" strike="noStrike" cap="none">
                <a:solidFill>
                  <a:srgbClr val="181818"/>
                </a:solidFill>
                <a:latin typeface="Helvetica Neue"/>
                <a:ea typeface="Helvetica Neue"/>
                <a:cs typeface="Helvetica Neue"/>
                <a:sym typeface="Helvetica Neue"/>
              </a:defRPr>
            </a:lvl8pPr>
            <a:lvl9pPr marR="0" lvl="8" algn="l" rtl="0">
              <a:lnSpc>
                <a:spcPct val="100000"/>
              </a:lnSpc>
              <a:spcBef>
                <a:spcPts val="0"/>
              </a:spcBef>
              <a:spcAft>
                <a:spcPts val="0"/>
              </a:spcAft>
              <a:buClr>
                <a:srgbClr val="562457"/>
              </a:buClr>
              <a:buSzPct val="100000"/>
              <a:buFont typeface="Helvetica Neue"/>
              <a:buChar char="▹"/>
              <a:defRPr sz="1800" b="0" i="0" u="none" strike="noStrike" cap="none">
                <a:solidFill>
                  <a:srgbClr val="181818"/>
                </a:solidFill>
                <a:latin typeface="Helvetica Neue"/>
                <a:ea typeface="Helvetica Neue"/>
                <a:cs typeface="Helvetica Neue"/>
                <a:sym typeface="Helvetica Neue"/>
              </a:defRPr>
            </a:lvl9pPr>
          </a:lstStyle>
          <a:p>
            <a:endParaRPr lang="en-US" dirty="0" smtClean="0"/>
          </a:p>
          <a:p>
            <a:r>
              <a:rPr lang="en-US" dirty="0" smtClean="0">
                <a:latin typeface="Helvetica Neue" charset="0"/>
                <a:ea typeface="Helvetica Neue" charset="0"/>
                <a:cs typeface="Helvetica Neue" charset="0"/>
              </a:rPr>
              <a:t> Log on to </a:t>
            </a:r>
            <a:r>
              <a:rPr lang="en-US" dirty="0" err="1" smtClean="0">
                <a:latin typeface="Helvetica Neue" charset="0"/>
                <a:ea typeface="Helvetica Neue" charset="0"/>
                <a:cs typeface="Helvetica Neue" charset="0"/>
              </a:rPr>
              <a:t>Github</a:t>
            </a:r>
            <a:r>
              <a:rPr lang="en-US" dirty="0" smtClean="0">
                <a:latin typeface="Helvetica Neue" charset="0"/>
                <a:ea typeface="Helvetica Neue" charset="0"/>
                <a:cs typeface="Helvetica Neue" charset="0"/>
              </a:rPr>
              <a:t> and click the green, “New repository” button</a:t>
            </a: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91562" y="2658978"/>
            <a:ext cx="2283321" cy="1330770"/>
          </a:xfrm>
          <a:prstGeom prst="rect">
            <a:avLst/>
          </a:prstGeom>
        </p:spPr>
      </p:pic>
      <p:sp>
        <p:nvSpPr>
          <p:cNvPr id="14" name="Bent Arrow 13"/>
          <p:cNvSpPr/>
          <p:nvPr/>
        </p:nvSpPr>
        <p:spPr>
          <a:xfrm rot="5400000">
            <a:off x="7865747" y="2151488"/>
            <a:ext cx="287384" cy="476522"/>
          </a:xfrm>
          <a:prstGeom prst="bentArrow">
            <a:avLst>
              <a:gd name="adj1" fmla="val 25000"/>
              <a:gd name="adj2" fmla="val 27174"/>
              <a:gd name="adj3" fmla="val 25000"/>
              <a:gd name="adj4" fmla="val 43750"/>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9423924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3501" y="192447"/>
            <a:ext cx="6231082" cy="4951053"/>
          </a:xfrm>
          <a:prstGeom prst="rect">
            <a:avLst/>
          </a:prstGeom>
        </p:spPr>
      </p:pic>
    </p:spTree>
    <p:extLst>
      <p:ext uri="{BB962C8B-B14F-4D97-AF65-F5344CB8AC3E}">
        <p14:creationId xmlns:p14="http://schemas.microsoft.com/office/powerpoint/2010/main" val="9365242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2025" y="422500"/>
            <a:ext cx="6336848" cy="857400"/>
          </a:xfrm>
        </p:spPr>
        <p:txBody>
          <a:bodyPr/>
          <a:lstStyle/>
          <a:p>
            <a:r>
              <a:rPr lang="en-US" dirty="0" smtClean="0">
                <a:solidFill>
                  <a:srgbClr val="7030A0"/>
                </a:solidFill>
              </a:rPr>
              <a:t>4.2.) Prepare your working directory</a:t>
            </a:r>
            <a:endParaRPr lang="en-US" dirty="0">
              <a:solidFill>
                <a:srgbClr val="7030A0"/>
              </a:solidFill>
            </a:endParaRPr>
          </a:p>
        </p:txBody>
      </p:sp>
      <p:sp>
        <p:nvSpPr>
          <p:cNvPr id="3" name="Text Placeholder 2"/>
          <p:cNvSpPr>
            <a:spLocks noGrp="1"/>
          </p:cNvSpPr>
          <p:nvPr>
            <p:ph type="body" idx="1"/>
          </p:nvPr>
        </p:nvSpPr>
        <p:spPr>
          <a:xfrm>
            <a:off x="692021" y="1031096"/>
            <a:ext cx="7878951" cy="386640"/>
          </a:xfrm>
        </p:spPr>
        <p:txBody>
          <a:bodyPr/>
          <a:lstStyle/>
          <a:p>
            <a:r>
              <a:rPr lang="en-US" dirty="0" smtClean="0"/>
              <a:t> In your terminal, check which directory you’re currently in:</a:t>
            </a:r>
            <a:endParaRPr lang="en-US" dirty="0"/>
          </a:p>
        </p:txBody>
      </p:sp>
      <p:sp>
        <p:nvSpPr>
          <p:cNvPr id="9" name="Text Placeholder 2"/>
          <p:cNvSpPr txBox="1">
            <a:spLocks/>
          </p:cNvSpPr>
          <p:nvPr/>
        </p:nvSpPr>
        <p:spPr>
          <a:xfrm>
            <a:off x="1024903" y="1440487"/>
            <a:ext cx="7878951" cy="1735819"/>
          </a:xfrm>
          <a:prstGeom prst="rect">
            <a:avLst/>
          </a:prstGeom>
          <a:noFill/>
          <a:ln>
            <a:noFill/>
          </a:ln>
        </p:spPr>
        <p:txBody>
          <a:bodyPr wrap="square" lIns="91425" tIns="91425" rIns="91425" bIns="91425"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rgbClr val="562457"/>
              </a:buClr>
              <a:buSzPct val="100000"/>
              <a:buFont typeface="Helvetica Neue"/>
              <a:buChar char="▪"/>
              <a:defRPr sz="1800" b="0" i="0" u="none" strike="noStrike" cap="none">
                <a:solidFill>
                  <a:srgbClr val="181818"/>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562457"/>
              </a:buClr>
              <a:buSzPct val="100000"/>
              <a:buFont typeface="Helvetica Neue"/>
              <a:buChar char="▫"/>
              <a:defRPr sz="1800" b="0" i="0" u="none" strike="noStrike" cap="none">
                <a:solidFill>
                  <a:srgbClr val="181818"/>
                </a:solidFill>
                <a:latin typeface="Helvetica Neue"/>
                <a:ea typeface="Helvetica Neue"/>
                <a:cs typeface="Helvetica Neue"/>
                <a:sym typeface="Helvetica Neue"/>
              </a:defRPr>
            </a:lvl2pPr>
            <a:lvl3pPr marR="0" lvl="2" algn="l" rtl="0">
              <a:lnSpc>
                <a:spcPct val="100000"/>
              </a:lnSpc>
              <a:spcBef>
                <a:spcPts val="0"/>
              </a:spcBef>
              <a:spcAft>
                <a:spcPts val="0"/>
              </a:spcAft>
              <a:buClr>
                <a:srgbClr val="562457"/>
              </a:buClr>
              <a:buSzPct val="100000"/>
              <a:buFont typeface="Helvetica Neue"/>
              <a:buChar char="▸"/>
              <a:defRPr sz="1800" b="0" i="0" u="none" strike="noStrike" cap="none">
                <a:solidFill>
                  <a:srgbClr val="181818"/>
                </a:solidFill>
                <a:latin typeface="Helvetica Neue"/>
                <a:ea typeface="Helvetica Neue"/>
                <a:cs typeface="Helvetica Neue"/>
                <a:sym typeface="Helvetica Neue"/>
              </a:defRPr>
            </a:lvl3pPr>
            <a:lvl4pPr marR="0" lvl="3" algn="l" rtl="0">
              <a:lnSpc>
                <a:spcPct val="100000"/>
              </a:lnSpc>
              <a:spcBef>
                <a:spcPts val="0"/>
              </a:spcBef>
              <a:spcAft>
                <a:spcPts val="0"/>
              </a:spcAft>
              <a:buClr>
                <a:srgbClr val="562457"/>
              </a:buClr>
              <a:buSzPct val="100000"/>
              <a:buFont typeface="Helvetica Neue"/>
              <a:buChar char="▹"/>
              <a:defRPr sz="1800" b="0" i="0" u="none" strike="noStrike" cap="none">
                <a:solidFill>
                  <a:srgbClr val="181818"/>
                </a:solidFill>
                <a:latin typeface="Helvetica Neue"/>
                <a:ea typeface="Helvetica Neue"/>
                <a:cs typeface="Helvetica Neue"/>
                <a:sym typeface="Helvetica Neue"/>
              </a:defRPr>
            </a:lvl4pPr>
            <a:lvl5pPr marR="0" lvl="4" algn="l" rtl="0">
              <a:lnSpc>
                <a:spcPct val="100000"/>
              </a:lnSpc>
              <a:spcBef>
                <a:spcPts val="0"/>
              </a:spcBef>
              <a:spcAft>
                <a:spcPts val="0"/>
              </a:spcAft>
              <a:buClr>
                <a:srgbClr val="562457"/>
              </a:buClr>
              <a:buSzPct val="100000"/>
              <a:buFont typeface="Helvetica Neue"/>
              <a:buChar char="▹"/>
              <a:defRPr sz="1800" b="0" i="0" u="none" strike="noStrike" cap="none">
                <a:solidFill>
                  <a:srgbClr val="181818"/>
                </a:solidFill>
                <a:latin typeface="Helvetica Neue"/>
                <a:ea typeface="Helvetica Neue"/>
                <a:cs typeface="Helvetica Neue"/>
                <a:sym typeface="Helvetica Neue"/>
              </a:defRPr>
            </a:lvl5pPr>
            <a:lvl6pPr marR="0" lvl="5" algn="l" rtl="0">
              <a:lnSpc>
                <a:spcPct val="100000"/>
              </a:lnSpc>
              <a:spcBef>
                <a:spcPts val="0"/>
              </a:spcBef>
              <a:spcAft>
                <a:spcPts val="0"/>
              </a:spcAft>
              <a:buClr>
                <a:srgbClr val="562457"/>
              </a:buClr>
              <a:buSzPct val="100000"/>
              <a:buFont typeface="Helvetica Neue"/>
              <a:buChar char="▹"/>
              <a:defRPr sz="1800" b="0" i="0" u="none" strike="noStrike" cap="none">
                <a:solidFill>
                  <a:srgbClr val="181818"/>
                </a:solidFill>
                <a:latin typeface="Helvetica Neue"/>
                <a:ea typeface="Helvetica Neue"/>
                <a:cs typeface="Helvetica Neue"/>
                <a:sym typeface="Helvetica Neue"/>
              </a:defRPr>
            </a:lvl6pPr>
            <a:lvl7pPr marR="0" lvl="6" algn="l" rtl="0">
              <a:lnSpc>
                <a:spcPct val="100000"/>
              </a:lnSpc>
              <a:spcBef>
                <a:spcPts val="0"/>
              </a:spcBef>
              <a:spcAft>
                <a:spcPts val="0"/>
              </a:spcAft>
              <a:buClr>
                <a:srgbClr val="562457"/>
              </a:buClr>
              <a:buSzPct val="100000"/>
              <a:buFont typeface="Helvetica Neue"/>
              <a:buChar char="▹"/>
              <a:defRPr sz="1800" b="0" i="0" u="none" strike="noStrike" cap="none">
                <a:solidFill>
                  <a:srgbClr val="181818"/>
                </a:solidFill>
                <a:latin typeface="Helvetica Neue"/>
                <a:ea typeface="Helvetica Neue"/>
                <a:cs typeface="Helvetica Neue"/>
                <a:sym typeface="Helvetica Neue"/>
              </a:defRPr>
            </a:lvl7pPr>
            <a:lvl8pPr marR="0" lvl="7" algn="l" rtl="0">
              <a:lnSpc>
                <a:spcPct val="100000"/>
              </a:lnSpc>
              <a:spcBef>
                <a:spcPts val="0"/>
              </a:spcBef>
              <a:spcAft>
                <a:spcPts val="0"/>
              </a:spcAft>
              <a:buClr>
                <a:srgbClr val="562457"/>
              </a:buClr>
              <a:buSzPct val="100000"/>
              <a:buFont typeface="Helvetica Neue"/>
              <a:buChar char="▹"/>
              <a:defRPr sz="1800" b="0" i="0" u="none" strike="noStrike" cap="none">
                <a:solidFill>
                  <a:srgbClr val="181818"/>
                </a:solidFill>
                <a:latin typeface="Helvetica Neue"/>
                <a:ea typeface="Helvetica Neue"/>
                <a:cs typeface="Helvetica Neue"/>
                <a:sym typeface="Helvetica Neue"/>
              </a:defRPr>
            </a:lvl8pPr>
            <a:lvl9pPr marR="0" lvl="8" algn="l" rtl="0">
              <a:lnSpc>
                <a:spcPct val="100000"/>
              </a:lnSpc>
              <a:spcBef>
                <a:spcPts val="0"/>
              </a:spcBef>
              <a:spcAft>
                <a:spcPts val="0"/>
              </a:spcAft>
              <a:buClr>
                <a:srgbClr val="562457"/>
              </a:buClr>
              <a:buSzPct val="100000"/>
              <a:buFont typeface="Helvetica Neue"/>
              <a:buChar char="▹"/>
              <a:defRPr sz="1800" b="0" i="0" u="none" strike="noStrike" cap="none">
                <a:solidFill>
                  <a:srgbClr val="181818"/>
                </a:solidFill>
                <a:latin typeface="Helvetica Neue"/>
                <a:ea typeface="Helvetica Neue"/>
                <a:cs typeface="Helvetica Neue"/>
                <a:sym typeface="Helvetica Neue"/>
              </a:defRPr>
            </a:lvl9pPr>
          </a:lstStyle>
          <a:p>
            <a:r>
              <a:rPr lang="en-US" dirty="0" smtClean="0"/>
              <a:t> </a:t>
            </a:r>
            <a:r>
              <a:rPr lang="en-US" dirty="0" err="1" smtClean="0">
                <a:latin typeface="Courier New" charset="0"/>
                <a:ea typeface="Courier New" charset="0"/>
                <a:cs typeface="Courier New" charset="0"/>
              </a:rPr>
              <a:t>pwd</a:t>
            </a:r>
            <a:r>
              <a:rPr lang="en-US" dirty="0" smtClean="0"/>
              <a:t> prints your working directory (similar to </a:t>
            </a:r>
            <a:r>
              <a:rPr lang="en-US" dirty="0" err="1" smtClean="0">
                <a:latin typeface="Courier New" charset="0"/>
                <a:ea typeface="Courier New" charset="0"/>
                <a:cs typeface="Courier New" charset="0"/>
              </a:rPr>
              <a:t>getwd</a:t>
            </a:r>
            <a:r>
              <a:rPr lang="en-US" dirty="0" smtClean="0">
                <a:latin typeface="Courier New" charset="0"/>
                <a:ea typeface="Courier New" charset="0"/>
                <a:cs typeface="Courier New" charset="0"/>
              </a:rPr>
              <a:t>()</a:t>
            </a:r>
            <a:r>
              <a:rPr lang="en-US" dirty="0" smtClean="0"/>
              <a:t> in R)</a:t>
            </a:r>
          </a:p>
          <a:p>
            <a:r>
              <a:rPr lang="en-US" dirty="0" smtClean="0"/>
              <a:t> </a:t>
            </a:r>
            <a:r>
              <a:rPr lang="en-US" dirty="0" smtClean="0">
                <a:latin typeface="Courier New" charset="0"/>
                <a:ea typeface="Courier New" charset="0"/>
                <a:cs typeface="Courier New" charset="0"/>
              </a:rPr>
              <a:t>cd</a:t>
            </a:r>
            <a:r>
              <a:rPr lang="en-US" dirty="0" smtClean="0"/>
              <a:t> changes your current working directory (similar to </a:t>
            </a:r>
            <a:r>
              <a:rPr lang="en-US" dirty="0" err="1" smtClean="0">
                <a:latin typeface="Courier New" charset="0"/>
                <a:ea typeface="Courier New" charset="0"/>
                <a:cs typeface="Courier New" charset="0"/>
              </a:rPr>
              <a:t>setwd</a:t>
            </a:r>
            <a:r>
              <a:rPr lang="en-US" dirty="0" smtClean="0">
                <a:latin typeface="Courier New" charset="0"/>
                <a:ea typeface="Courier New" charset="0"/>
                <a:cs typeface="Courier New" charset="0"/>
              </a:rPr>
              <a:t>()</a:t>
            </a:r>
            <a:r>
              <a:rPr lang="en-US" dirty="0" smtClean="0"/>
              <a:t>in R)</a:t>
            </a:r>
          </a:p>
          <a:p>
            <a:endParaRPr lang="en-US" dirty="0" smtClean="0"/>
          </a:p>
          <a:p>
            <a:r>
              <a:rPr lang="en-US" dirty="0"/>
              <a:t> </a:t>
            </a:r>
            <a:r>
              <a:rPr lang="en-US" dirty="0" smtClean="0"/>
              <a:t>For this exercise, I would recommend using setting your working directory to your Desktop, that way you can more easily see the changes:</a:t>
            </a:r>
            <a:endParaRPr lang="en-US" dirty="0" smtClean="0">
              <a:latin typeface="Courier New" charset="0"/>
              <a:ea typeface="Courier New" charset="0"/>
              <a:cs typeface="Courier New" charset="0"/>
            </a:endParaRPr>
          </a:p>
        </p:txBody>
      </p:sp>
      <p:sp>
        <p:nvSpPr>
          <p:cNvPr id="11" name="Text Placeholder 2"/>
          <p:cNvSpPr txBox="1">
            <a:spLocks/>
          </p:cNvSpPr>
          <p:nvPr/>
        </p:nvSpPr>
        <p:spPr>
          <a:xfrm>
            <a:off x="692020" y="3703423"/>
            <a:ext cx="7878951" cy="386640"/>
          </a:xfrm>
          <a:prstGeom prst="rect">
            <a:avLst/>
          </a:prstGeom>
          <a:noFill/>
          <a:ln>
            <a:noFill/>
          </a:ln>
        </p:spPr>
        <p:txBody>
          <a:bodyPr wrap="square" lIns="91425" tIns="91425" rIns="91425" bIns="91425"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rgbClr val="562457"/>
              </a:buClr>
              <a:buSzPct val="100000"/>
              <a:buFont typeface="Helvetica Neue"/>
              <a:buChar char="▪"/>
              <a:defRPr sz="1800" b="0" i="0" u="none" strike="noStrike" cap="none">
                <a:solidFill>
                  <a:srgbClr val="181818"/>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562457"/>
              </a:buClr>
              <a:buSzPct val="100000"/>
              <a:buFont typeface="Helvetica Neue"/>
              <a:buChar char="▫"/>
              <a:defRPr sz="1800" b="0" i="0" u="none" strike="noStrike" cap="none">
                <a:solidFill>
                  <a:srgbClr val="181818"/>
                </a:solidFill>
                <a:latin typeface="Helvetica Neue"/>
                <a:ea typeface="Helvetica Neue"/>
                <a:cs typeface="Helvetica Neue"/>
                <a:sym typeface="Helvetica Neue"/>
              </a:defRPr>
            </a:lvl2pPr>
            <a:lvl3pPr marR="0" lvl="2" algn="l" rtl="0">
              <a:lnSpc>
                <a:spcPct val="100000"/>
              </a:lnSpc>
              <a:spcBef>
                <a:spcPts val="0"/>
              </a:spcBef>
              <a:spcAft>
                <a:spcPts val="0"/>
              </a:spcAft>
              <a:buClr>
                <a:srgbClr val="562457"/>
              </a:buClr>
              <a:buSzPct val="100000"/>
              <a:buFont typeface="Helvetica Neue"/>
              <a:buChar char="▸"/>
              <a:defRPr sz="1800" b="0" i="0" u="none" strike="noStrike" cap="none">
                <a:solidFill>
                  <a:srgbClr val="181818"/>
                </a:solidFill>
                <a:latin typeface="Helvetica Neue"/>
                <a:ea typeface="Helvetica Neue"/>
                <a:cs typeface="Helvetica Neue"/>
                <a:sym typeface="Helvetica Neue"/>
              </a:defRPr>
            </a:lvl3pPr>
            <a:lvl4pPr marR="0" lvl="3" algn="l" rtl="0">
              <a:lnSpc>
                <a:spcPct val="100000"/>
              </a:lnSpc>
              <a:spcBef>
                <a:spcPts val="0"/>
              </a:spcBef>
              <a:spcAft>
                <a:spcPts val="0"/>
              </a:spcAft>
              <a:buClr>
                <a:srgbClr val="562457"/>
              </a:buClr>
              <a:buSzPct val="100000"/>
              <a:buFont typeface="Helvetica Neue"/>
              <a:buChar char="▹"/>
              <a:defRPr sz="1800" b="0" i="0" u="none" strike="noStrike" cap="none">
                <a:solidFill>
                  <a:srgbClr val="181818"/>
                </a:solidFill>
                <a:latin typeface="Helvetica Neue"/>
                <a:ea typeface="Helvetica Neue"/>
                <a:cs typeface="Helvetica Neue"/>
                <a:sym typeface="Helvetica Neue"/>
              </a:defRPr>
            </a:lvl4pPr>
            <a:lvl5pPr marR="0" lvl="4" algn="l" rtl="0">
              <a:lnSpc>
                <a:spcPct val="100000"/>
              </a:lnSpc>
              <a:spcBef>
                <a:spcPts val="0"/>
              </a:spcBef>
              <a:spcAft>
                <a:spcPts val="0"/>
              </a:spcAft>
              <a:buClr>
                <a:srgbClr val="562457"/>
              </a:buClr>
              <a:buSzPct val="100000"/>
              <a:buFont typeface="Helvetica Neue"/>
              <a:buChar char="▹"/>
              <a:defRPr sz="1800" b="0" i="0" u="none" strike="noStrike" cap="none">
                <a:solidFill>
                  <a:srgbClr val="181818"/>
                </a:solidFill>
                <a:latin typeface="Helvetica Neue"/>
                <a:ea typeface="Helvetica Neue"/>
                <a:cs typeface="Helvetica Neue"/>
                <a:sym typeface="Helvetica Neue"/>
              </a:defRPr>
            </a:lvl5pPr>
            <a:lvl6pPr marR="0" lvl="5" algn="l" rtl="0">
              <a:lnSpc>
                <a:spcPct val="100000"/>
              </a:lnSpc>
              <a:spcBef>
                <a:spcPts val="0"/>
              </a:spcBef>
              <a:spcAft>
                <a:spcPts val="0"/>
              </a:spcAft>
              <a:buClr>
                <a:srgbClr val="562457"/>
              </a:buClr>
              <a:buSzPct val="100000"/>
              <a:buFont typeface="Helvetica Neue"/>
              <a:buChar char="▹"/>
              <a:defRPr sz="1800" b="0" i="0" u="none" strike="noStrike" cap="none">
                <a:solidFill>
                  <a:srgbClr val="181818"/>
                </a:solidFill>
                <a:latin typeface="Helvetica Neue"/>
                <a:ea typeface="Helvetica Neue"/>
                <a:cs typeface="Helvetica Neue"/>
                <a:sym typeface="Helvetica Neue"/>
              </a:defRPr>
            </a:lvl6pPr>
            <a:lvl7pPr marR="0" lvl="6" algn="l" rtl="0">
              <a:lnSpc>
                <a:spcPct val="100000"/>
              </a:lnSpc>
              <a:spcBef>
                <a:spcPts val="0"/>
              </a:spcBef>
              <a:spcAft>
                <a:spcPts val="0"/>
              </a:spcAft>
              <a:buClr>
                <a:srgbClr val="562457"/>
              </a:buClr>
              <a:buSzPct val="100000"/>
              <a:buFont typeface="Helvetica Neue"/>
              <a:buChar char="▹"/>
              <a:defRPr sz="1800" b="0" i="0" u="none" strike="noStrike" cap="none">
                <a:solidFill>
                  <a:srgbClr val="181818"/>
                </a:solidFill>
                <a:latin typeface="Helvetica Neue"/>
                <a:ea typeface="Helvetica Neue"/>
                <a:cs typeface="Helvetica Neue"/>
                <a:sym typeface="Helvetica Neue"/>
              </a:defRPr>
            </a:lvl7pPr>
            <a:lvl8pPr marR="0" lvl="7" algn="l" rtl="0">
              <a:lnSpc>
                <a:spcPct val="100000"/>
              </a:lnSpc>
              <a:spcBef>
                <a:spcPts val="0"/>
              </a:spcBef>
              <a:spcAft>
                <a:spcPts val="0"/>
              </a:spcAft>
              <a:buClr>
                <a:srgbClr val="562457"/>
              </a:buClr>
              <a:buSzPct val="100000"/>
              <a:buFont typeface="Helvetica Neue"/>
              <a:buChar char="▹"/>
              <a:defRPr sz="1800" b="0" i="0" u="none" strike="noStrike" cap="none">
                <a:solidFill>
                  <a:srgbClr val="181818"/>
                </a:solidFill>
                <a:latin typeface="Helvetica Neue"/>
                <a:ea typeface="Helvetica Neue"/>
                <a:cs typeface="Helvetica Neue"/>
                <a:sym typeface="Helvetica Neue"/>
              </a:defRPr>
            </a:lvl8pPr>
            <a:lvl9pPr marR="0" lvl="8" algn="l" rtl="0">
              <a:lnSpc>
                <a:spcPct val="100000"/>
              </a:lnSpc>
              <a:spcBef>
                <a:spcPts val="0"/>
              </a:spcBef>
              <a:spcAft>
                <a:spcPts val="0"/>
              </a:spcAft>
              <a:buClr>
                <a:srgbClr val="562457"/>
              </a:buClr>
              <a:buSzPct val="100000"/>
              <a:buFont typeface="Helvetica Neue"/>
              <a:buChar char="▹"/>
              <a:defRPr sz="1800" b="0" i="0" u="none" strike="noStrike" cap="none">
                <a:solidFill>
                  <a:srgbClr val="181818"/>
                </a:solidFill>
                <a:latin typeface="Helvetica Neue"/>
                <a:ea typeface="Helvetica Neue"/>
                <a:cs typeface="Helvetica Neue"/>
                <a:sym typeface="Helvetica Neue"/>
              </a:defRPr>
            </a:lvl9pPr>
          </a:lstStyle>
          <a:p>
            <a:r>
              <a:rPr lang="en-US" dirty="0" smtClean="0"/>
              <a:t> On </a:t>
            </a:r>
            <a:r>
              <a:rPr lang="en-US" dirty="0" err="1" smtClean="0"/>
              <a:t>Github</a:t>
            </a:r>
            <a:r>
              <a:rPr lang="en-US" dirty="0" smtClean="0"/>
              <a:t>, go to your new repository, and click on the green “Clone or Download” button. Then copy the link provided. </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7973" y="3084757"/>
            <a:ext cx="4229100" cy="228600"/>
          </a:xfrm>
          <a:prstGeom prst="rect">
            <a:avLst/>
          </a:prstGeom>
        </p:spPr>
      </p:pic>
    </p:spTree>
    <p:extLst>
      <p:ext uri="{BB962C8B-B14F-4D97-AF65-F5344CB8AC3E}">
        <p14:creationId xmlns:p14="http://schemas.microsoft.com/office/powerpoint/2010/main" val="21350645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7929" y="305954"/>
            <a:ext cx="7936846" cy="4210627"/>
          </a:xfrm>
          <a:prstGeom prst="rect">
            <a:avLst/>
          </a:prstGeom>
        </p:spPr>
      </p:pic>
    </p:spTree>
    <p:extLst>
      <p:ext uri="{BB962C8B-B14F-4D97-AF65-F5344CB8AC3E}">
        <p14:creationId xmlns:p14="http://schemas.microsoft.com/office/powerpoint/2010/main" val="19788773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2024" y="422500"/>
            <a:ext cx="7426739" cy="857400"/>
          </a:xfrm>
        </p:spPr>
        <p:txBody>
          <a:bodyPr/>
          <a:lstStyle/>
          <a:p>
            <a:r>
              <a:rPr lang="en-US" dirty="0" smtClean="0">
                <a:solidFill>
                  <a:srgbClr val="7030A0"/>
                </a:solidFill>
              </a:rPr>
              <a:t>4.3.) Clone the </a:t>
            </a:r>
            <a:r>
              <a:rPr lang="en-US" dirty="0" err="1" smtClean="0">
                <a:solidFill>
                  <a:srgbClr val="7030A0"/>
                </a:solidFill>
              </a:rPr>
              <a:t>Github</a:t>
            </a:r>
            <a:r>
              <a:rPr lang="en-US" dirty="0" smtClean="0">
                <a:solidFill>
                  <a:srgbClr val="7030A0"/>
                </a:solidFill>
              </a:rPr>
              <a:t> Repository</a:t>
            </a:r>
            <a:endParaRPr lang="en-US" dirty="0">
              <a:solidFill>
                <a:srgbClr val="7030A0"/>
              </a:solidFill>
            </a:endParaRPr>
          </a:p>
        </p:txBody>
      </p:sp>
      <p:sp>
        <p:nvSpPr>
          <p:cNvPr id="3" name="Text Placeholder 2"/>
          <p:cNvSpPr>
            <a:spLocks noGrp="1"/>
          </p:cNvSpPr>
          <p:nvPr>
            <p:ph type="body" idx="1"/>
          </p:nvPr>
        </p:nvSpPr>
        <p:spPr>
          <a:xfrm>
            <a:off x="692021" y="1031096"/>
            <a:ext cx="7878951" cy="954722"/>
          </a:xfrm>
        </p:spPr>
        <p:txBody>
          <a:bodyPr/>
          <a:lstStyle/>
          <a:p>
            <a:r>
              <a:rPr lang="en-US" dirty="0" smtClean="0"/>
              <a:t> In your terminal, type </a:t>
            </a:r>
            <a:r>
              <a:rPr lang="en-US" dirty="0" err="1" smtClean="0">
                <a:latin typeface="Courier New" charset="0"/>
                <a:ea typeface="Courier New" charset="0"/>
                <a:cs typeface="Courier New" charset="0"/>
              </a:rPr>
              <a:t>git</a:t>
            </a:r>
            <a:r>
              <a:rPr lang="en-US" dirty="0" smtClean="0">
                <a:latin typeface="Courier New" charset="0"/>
                <a:ea typeface="Courier New" charset="0"/>
                <a:cs typeface="Courier New" charset="0"/>
              </a:rPr>
              <a:t> clone </a:t>
            </a:r>
            <a:r>
              <a:rPr lang="en-US" dirty="0" smtClean="0"/>
              <a:t>and then paste the repo URL you copied in the previous step</a:t>
            </a:r>
          </a:p>
          <a:p>
            <a:endParaRPr lang="en-US" dirty="0" smtClean="0"/>
          </a:p>
          <a:p>
            <a:r>
              <a:rPr lang="en-US" dirty="0" smtClean="0"/>
              <a:t> What you type should look something like this: </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0371" y="2366103"/>
            <a:ext cx="4557921" cy="456622"/>
          </a:xfrm>
          <a:prstGeom prst="rect">
            <a:avLst/>
          </a:prstGeom>
        </p:spPr>
      </p:pic>
      <p:sp>
        <p:nvSpPr>
          <p:cNvPr id="10" name="Text Placeholder 2"/>
          <p:cNvSpPr txBox="1">
            <a:spLocks/>
          </p:cNvSpPr>
          <p:nvPr/>
        </p:nvSpPr>
        <p:spPr>
          <a:xfrm>
            <a:off x="692020" y="2943664"/>
            <a:ext cx="7878951" cy="1619100"/>
          </a:xfrm>
          <a:prstGeom prst="rect">
            <a:avLst/>
          </a:prstGeom>
          <a:noFill/>
          <a:ln>
            <a:noFill/>
          </a:ln>
        </p:spPr>
        <p:txBody>
          <a:bodyPr wrap="square" lIns="91425" tIns="91425" rIns="91425" bIns="91425"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rgbClr val="562457"/>
              </a:buClr>
              <a:buSzPct val="100000"/>
              <a:buFont typeface="Helvetica Neue"/>
              <a:buChar char="▪"/>
              <a:defRPr sz="1800" b="0" i="0" u="none" strike="noStrike" cap="none">
                <a:solidFill>
                  <a:srgbClr val="181818"/>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562457"/>
              </a:buClr>
              <a:buSzPct val="100000"/>
              <a:buFont typeface="Helvetica Neue"/>
              <a:buChar char="▫"/>
              <a:defRPr sz="1800" b="0" i="0" u="none" strike="noStrike" cap="none">
                <a:solidFill>
                  <a:srgbClr val="181818"/>
                </a:solidFill>
                <a:latin typeface="Helvetica Neue"/>
                <a:ea typeface="Helvetica Neue"/>
                <a:cs typeface="Helvetica Neue"/>
                <a:sym typeface="Helvetica Neue"/>
              </a:defRPr>
            </a:lvl2pPr>
            <a:lvl3pPr marR="0" lvl="2" algn="l" rtl="0">
              <a:lnSpc>
                <a:spcPct val="100000"/>
              </a:lnSpc>
              <a:spcBef>
                <a:spcPts val="0"/>
              </a:spcBef>
              <a:spcAft>
                <a:spcPts val="0"/>
              </a:spcAft>
              <a:buClr>
                <a:srgbClr val="562457"/>
              </a:buClr>
              <a:buSzPct val="100000"/>
              <a:buFont typeface="Helvetica Neue"/>
              <a:buChar char="▸"/>
              <a:defRPr sz="1800" b="0" i="0" u="none" strike="noStrike" cap="none">
                <a:solidFill>
                  <a:srgbClr val="181818"/>
                </a:solidFill>
                <a:latin typeface="Helvetica Neue"/>
                <a:ea typeface="Helvetica Neue"/>
                <a:cs typeface="Helvetica Neue"/>
                <a:sym typeface="Helvetica Neue"/>
              </a:defRPr>
            </a:lvl3pPr>
            <a:lvl4pPr marR="0" lvl="3" algn="l" rtl="0">
              <a:lnSpc>
                <a:spcPct val="100000"/>
              </a:lnSpc>
              <a:spcBef>
                <a:spcPts val="0"/>
              </a:spcBef>
              <a:spcAft>
                <a:spcPts val="0"/>
              </a:spcAft>
              <a:buClr>
                <a:srgbClr val="562457"/>
              </a:buClr>
              <a:buSzPct val="100000"/>
              <a:buFont typeface="Helvetica Neue"/>
              <a:buChar char="▹"/>
              <a:defRPr sz="1800" b="0" i="0" u="none" strike="noStrike" cap="none">
                <a:solidFill>
                  <a:srgbClr val="181818"/>
                </a:solidFill>
                <a:latin typeface="Helvetica Neue"/>
                <a:ea typeface="Helvetica Neue"/>
                <a:cs typeface="Helvetica Neue"/>
                <a:sym typeface="Helvetica Neue"/>
              </a:defRPr>
            </a:lvl4pPr>
            <a:lvl5pPr marR="0" lvl="4" algn="l" rtl="0">
              <a:lnSpc>
                <a:spcPct val="100000"/>
              </a:lnSpc>
              <a:spcBef>
                <a:spcPts val="0"/>
              </a:spcBef>
              <a:spcAft>
                <a:spcPts val="0"/>
              </a:spcAft>
              <a:buClr>
                <a:srgbClr val="562457"/>
              </a:buClr>
              <a:buSzPct val="100000"/>
              <a:buFont typeface="Helvetica Neue"/>
              <a:buChar char="▹"/>
              <a:defRPr sz="1800" b="0" i="0" u="none" strike="noStrike" cap="none">
                <a:solidFill>
                  <a:srgbClr val="181818"/>
                </a:solidFill>
                <a:latin typeface="Helvetica Neue"/>
                <a:ea typeface="Helvetica Neue"/>
                <a:cs typeface="Helvetica Neue"/>
                <a:sym typeface="Helvetica Neue"/>
              </a:defRPr>
            </a:lvl5pPr>
            <a:lvl6pPr marR="0" lvl="5" algn="l" rtl="0">
              <a:lnSpc>
                <a:spcPct val="100000"/>
              </a:lnSpc>
              <a:spcBef>
                <a:spcPts val="0"/>
              </a:spcBef>
              <a:spcAft>
                <a:spcPts val="0"/>
              </a:spcAft>
              <a:buClr>
                <a:srgbClr val="562457"/>
              </a:buClr>
              <a:buSzPct val="100000"/>
              <a:buFont typeface="Helvetica Neue"/>
              <a:buChar char="▹"/>
              <a:defRPr sz="1800" b="0" i="0" u="none" strike="noStrike" cap="none">
                <a:solidFill>
                  <a:srgbClr val="181818"/>
                </a:solidFill>
                <a:latin typeface="Helvetica Neue"/>
                <a:ea typeface="Helvetica Neue"/>
                <a:cs typeface="Helvetica Neue"/>
                <a:sym typeface="Helvetica Neue"/>
              </a:defRPr>
            </a:lvl6pPr>
            <a:lvl7pPr marR="0" lvl="6" algn="l" rtl="0">
              <a:lnSpc>
                <a:spcPct val="100000"/>
              </a:lnSpc>
              <a:spcBef>
                <a:spcPts val="0"/>
              </a:spcBef>
              <a:spcAft>
                <a:spcPts val="0"/>
              </a:spcAft>
              <a:buClr>
                <a:srgbClr val="562457"/>
              </a:buClr>
              <a:buSzPct val="100000"/>
              <a:buFont typeface="Helvetica Neue"/>
              <a:buChar char="▹"/>
              <a:defRPr sz="1800" b="0" i="0" u="none" strike="noStrike" cap="none">
                <a:solidFill>
                  <a:srgbClr val="181818"/>
                </a:solidFill>
                <a:latin typeface="Helvetica Neue"/>
                <a:ea typeface="Helvetica Neue"/>
                <a:cs typeface="Helvetica Neue"/>
                <a:sym typeface="Helvetica Neue"/>
              </a:defRPr>
            </a:lvl7pPr>
            <a:lvl8pPr marR="0" lvl="7" algn="l" rtl="0">
              <a:lnSpc>
                <a:spcPct val="100000"/>
              </a:lnSpc>
              <a:spcBef>
                <a:spcPts val="0"/>
              </a:spcBef>
              <a:spcAft>
                <a:spcPts val="0"/>
              </a:spcAft>
              <a:buClr>
                <a:srgbClr val="562457"/>
              </a:buClr>
              <a:buSzPct val="100000"/>
              <a:buFont typeface="Helvetica Neue"/>
              <a:buChar char="▹"/>
              <a:defRPr sz="1800" b="0" i="0" u="none" strike="noStrike" cap="none">
                <a:solidFill>
                  <a:srgbClr val="181818"/>
                </a:solidFill>
                <a:latin typeface="Helvetica Neue"/>
                <a:ea typeface="Helvetica Neue"/>
                <a:cs typeface="Helvetica Neue"/>
                <a:sym typeface="Helvetica Neue"/>
              </a:defRPr>
            </a:lvl8pPr>
            <a:lvl9pPr marR="0" lvl="8" algn="l" rtl="0">
              <a:lnSpc>
                <a:spcPct val="100000"/>
              </a:lnSpc>
              <a:spcBef>
                <a:spcPts val="0"/>
              </a:spcBef>
              <a:spcAft>
                <a:spcPts val="0"/>
              </a:spcAft>
              <a:buClr>
                <a:srgbClr val="562457"/>
              </a:buClr>
              <a:buSzPct val="100000"/>
              <a:buFont typeface="Helvetica Neue"/>
              <a:buChar char="▹"/>
              <a:defRPr sz="1800" b="0" i="0" u="none" strike="noStrike" cap="none">
                <a:solidFill>
                  <a:srgbClr val="181818"/>
                </a:solidFill>
                <a:latin typeface="Helvetica Neue"/>
                <a:ea typeface="Helvetica Neue"/>
                <a:cs typeface="Helvetica Neue"/>
                <a:sym typeface="Helvetica Neue"/>
              </a:defRPr>
            </a:lvl9pPr>
          </a:lstStyle>
          <a:p>
            <a:r>
              <a:rPr lang="en-US" dirty="0" smtClean="0"/>
              <a:t> Your console should print something like this:</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9243" y="3444310"/>
            <a:ext cx="5473700" cy="914400"/>
          </a:xfrm>
          <a:prstGeom prst="rect">
            <a:avLst/>
          </a:prstGeom>
        </p:spPr>
      </p:pic>
      <p:sp>
        <p:nvSpPr>
          <p:cNvPr id="16" name="TextBox 15"/>
          <p:cNvSpPr txBox="1"/>
          <p:nvPr/>
        </p:nvSpPr>
        <p:spPr>
          <a:xfrm>
            <a:off x="6507520" y="3014550"/>
            <a:ext cx="1948873" cy="738664"/>
          </a:xfrm>
          <a:prstGeom prst="rect">
            <a:avLst/>
          </a:prstGeom>
          <a:noFill/>
          <a:ln>
            <a:solidFill>
              <a:srgbClr val="7030A0"/>
            </a:solidFill>
          </a:ln>
          <a:effectLst>
            <a:reflection endPos="0" dist="50800" dir="5400000" sy="-100000" algn="bl" rotWithShape="0"/>
          </a:effectLst>
        </p:spPr>
        <p:txBody>
          <a:bodyPr wrap="square" rtlCol="0">
            <a:spAutoFit/>
          </a:bodyPr>
          <a:lstStyle/>
          <a:p>
            <a:r>
              <a:rPr lang="en-US" dirty="0" smtClean="0"/>
              <a:t>Check out the new folder </a:t>
            </a:r>
            <a:r>
              <a:rPr lang="en-US" smtClean="0"/>
              <a:t>on your </a:t>
            </a:r>
            <a:r>
              <a:rPr lang="en-US" dirty="0" smtClean="0"/>
              <a:t>desktop!</a:t>
            </a:r>
            <a:endParaRPr lang="en-US" dirty="0"/>
          </a:p>
        </p:txBody>
      </p:sp>
      <p:cxnSp>
        <p:nvCxnSpPr>
          <p:cNvPr id="18" name="Straight Arrow Connector 17"/>
          <p:cNvCxnSpPr/>
          <p:nvPr/>
        </p:nvCxnSpPr>
        <p:spPr>
          <a:xfrm flipV="1">
            <a:off x="8031520" y="2705688"/>
            <a:ext cx="849746" cy="308862"/>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767944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Shape 136"/>
          <p:cNvSpPr txBox="1">
            <a:spLocks noGrp="1"/>
          </p:cNvSpPr>
          <p:nvPr>
            <p:ph type="title"/>
          </p:nvPr>
        </p:nvSpPr>
        <p:spPr>
          <a:xfrm>
            <a:off x="708850" y="489875"/>
            <a:ext cx="6804300" cy="857400"/>
          </a:xfrm>
          <a:prstGeom prst="rect">
            <a:avLst/>
          </a:prstGeom>
        </p:spPr>
        <p:txBody>
          <a:bodyPr wrap="square" lIns="91425" tIns="91425" rIns="91425" bIns="91425" anchor="t" anchorCtr="0">
            <a:noAutofit/>
          </a:bodyPr>
          <a:lstStyle/>
          <a:p>
            <a:pPr lvl="0" rtl="0">
              <a:spcBef>
                <a:spcPts val="0"/>
              </a:spcBef>
              <a:buNone/>
            </a:pPr>
            <a:r>
              <a:rPr lang="en"/>
              <a:t>Sponsors + Friends </a:t>
            </a:r>
            <a:r>
              <a:rPr lang="en">
                <a:solidFill>
                  <a:srgbClr val="88398A"/>
                </a:solidFill>
              </a:rPr>
              <a:t>(for now)</a:t>
            </a:r>
          </a:p>
        </p:txBody>
      </p:sp>
      <p:pic>
        <p:nvPicPr>
          <p:cNvPr id="137" name="Shape 137" descr="rstudio.png"/>
          <p:cNvPicPr preferRelativeResize="0"/>
          <p:nvPr/>
        </p:nvPicPr>
        <p:blipFill>
          <a:blip r:embed="rId3">
            <a:alphaModFix/>
          </a:blip>
          <a:stretch>
            <a:fillRect/>
          </a:stretch>
        </p:blipFill>
        <p:spPr>
          <a:xfrm>
            <a:off x="708850" y="1252675"/>
            <a:ext cx="1969375" cy="691150"/>
          </a:xfrm>
          <a:prstGeom prst="rect">
            <a:avLst/>
          </a:prstGeom>
          <a:noFill/>
          <a:ln>
            <a:noFill/>
          </a:ln>
        </p:spPr>
      </p:pic>
      <p:pic>
        <p:nvPicPr>
          <p:cNvPr id="138" name="Shape 138"/>
          <p:cNvPicPr preferRelativeResize="0"/>
          <p:nvPr/>
        </p:nvPicPr>
        <p:blipFill>
          <a:blip r:embed="rId4">
            <a:alphaModFix/>
          </a:blip>
          <a:stretch>
            <a:fillRect/>
          </a:stretch>
        </p:blipFill>
        <p:spPr>
          <a:xfrm>
            <a:off x="563504" y="2110075"/>
            <a:ext cx="1804175" cy="1201825"/>
          </a:xfrm>
          <a:prstGeom prst="rect">
            <a:avLst/>
          </a:prstGeom>
          <a:noFill/>
          <a:ln>
            <a:noFill/>
          </a:ln>
        </p:spPr>
      </p:pic>
      <p:pic>
        <p:nvPicPr>
          <p:cNvPr id="139" name="Shape 139"/>
          <p:cNvPicPr preferRelativeResize="0"/>
          <p:nvPr/>
        </p:nvPicPr>
        <p:blipFill>
          <a:blip r:embed="rId5">
            <a:alphaModFix/>
          </a:blip>
          <a:stretch>
            <a:fillRect/>
          </a:stretch>
        </p:blipFill>
        <p:spPr>
          <a:xfrm>
            <a:off x="2568175" y="1168162"/>
            <a:ext cx="1542825" cy="1542825"/>
          </a:xfrm>
          <a:prstGeom prst="rect">
            <a:avLst/>
          </a:prstGeom>
          <a:noFill/>
          <a:ln>
            <a:noFill/>
          </a:ln>
        </p:spPr>
      </p:pic>
      <p:pic>
        <p:nvPicPr>
          <p:cNvPr id="140" name="Shape 140"/>
          <p:cNvPicPr preferRelativeResize="0"/>
          <p:nvPr/>
        </p:nvPicPr>
        <p:blipFill>
          <a:blip r:embed="rId6">
            <a:alphaModFix/>
          </a:blip>
          <a:stretch>
            <a:fillRect/>
          </a:stretch>
        </p:blipFill>
        <p:spPr>
          <a:xfrm>
            <a:off x="708850" y="3478150"/>
            <a:ext cx="1250850" cy="1250850"/>
          </a:xfrm>
          <a:prstGeom prst="rect">
            <a:avLst/>
          </a:prstGeom>
          <a:noFill/>
          <a:ln>
            <a:noFill/>
          </a:ln>
        </p:spPr>
      </p:pic>
      <p:sp>
        <p:nvSpPr>
          <p:cNvPr id="141" name="Shape 141"/>
          <p:cNvSpPr txBox="1"/>
          <p:nvPr/>
        </p:nvSpPr>
        <p:spPr>
          <a:xfrm>
            <a:off x="6145125" y="2218475"/>
            <a:ext cx="2075400" cy="2241600"/>
          </a:xfrm>
          <a:prstGeom prst="rect">
            <a:avLst/>
          </a:prstGeom>
          <a:noFill/>
          <a:ln>
            <a:noFill/>
          </a:ln>
        </p:spPr>
        <p:txBody>
          <a:bodyPr wrap="square" lIns="91425" tIns="91425" rIns="91425" bIns="91425" anchor="t" anchorCtr="0">
            <a:noAutofit/>
          </a:bodyPr>
          <a:lstStyle/>
          <a:p>
            <a:pPr lvl="0">
              <a:spcBef>
                <a:spcPts val="0"/>
              </a:spcBef>
              <a:buNone/>
            </a:pPr>
            <a:r>
              <a:rPr lang="en" sz="1800" b="1" dirty="0">
                <a:solidFill>
                  <a:srgbClr val="88398A"/>
                </a:solidFill>
              </a:rPr>
              <a:t>Look at all of this empty space!</a:t>
            </a:r>
          </a:p>
        </p:txBody>
      </p:sp>
    </p:spTree>
    <p:extLst>
      <p:ext uri="{BB962C8B-B14F-4D97-AF65-F5344CB8AC3E}">
        <p14:creationId xmlns:p14="http://schemas.microsoft.com/office/powerpoint/2010/main" val="5965748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2025" y="422500"/>
            <a:ext cx="6336848" cy="857400"/>
          </a:xfrm>
        </p:spPr>
        <p:txBody>
          <a:bodyPr/>
          <a:lstStyle/>
          <a:p>
            <a:r>
              <a:rPr lang="en-US" dirty="0" smtClean="0">
                <a:solidFill>
                  <a:srgbClr val="7030A0"/>
                </a:solidFill>
              </a:rPr>
              <a:t>4.4.) Link to the </a:t>
            </a:r>
            <a:r>
              <a:rPr lang="en-US" dirty="0" err="1" smtClean="0">
                <a:solidFill>
                  <a:srgbClr val="7030A0"/>
                </a:solidFill>
              </a:rPr>
              <a:t>Github</a:t>
            </a:r>
            <a:r>
              <a:rPr lang="en-US" dirty="0" smtClean="0">
                <a:solidFill>
                  <a:srgbClr val="7030A0"/>
                </a:solidFill>
              </a:rPr>
              <a:t> Repository</a:t>
            </a:r>
            <a:endParaRPr lang="en-US" dirty="0">
              <a:solidFill>
                <a:srgbClr val="7030A0"/>
              </a:solidFill>
            </a:endParaRPr>
          </a:p>
        </p:txBody>
      </p:sp>
      <p:sp>
        <p:nvSpPr>
          <p:cNvPr id="3" name="Text Placeholder 2"/>
          <p:cNvSpPr>
            <a:spLocks noGrp="1"/>
          </p:cNvSpPr>
          <p:nvPr>
            <p:ph type="body" idx="1"/>
          </p:nvPr>
        </p:nvSpPr>
        <p:spPr>
          <a:xfrm>
            <a:off x="724700" y="993246"/>
            <a:ext cx="7813591" cy="386640"/>
          </a:xfrm>
        </p:spPr>
        <p:txBody>
          <a:bodyPr/>
          <a:lstStyle/>
          <a:p>
            <a:r>
              <a:rPr lang="en-US" dirty="0" smtClean="0"/>
              <a:t> In your terminal make the repo your new working directory, and view its contents:</a:t>
            </a:r>
            <a:endParaRPr lang="en-US" dirty="0"/>
          </a:p>
        </p:txBody>
      </p:sp>
      <p:sp>
        <p:nvSpPr>
          <p:cNvPr id="9" name="Text Placeholder 2"/>
          <p:cNvSpPr txBox="1">
            <a:spLocks/>
          </p:cNvSpPr>
          <p:nvPr/>
        </p:nvSpPr>
        <p:spPr>
          <a:xfrm>
            <a:off x="1200726" y="1574576"/>
            <a:ext cx="6650183" cy="642683"/>
          </a:xfrm>
          <a:prstGeom prst="rect">
            <a:avLst/>
          </a:prstGeom>
          <a:noFill/>
          <a:ln>
            <a:noFill/>
          </a:ln>
        </p:spPr>
        <p:txBody>
          <a:bodyPr wrap="square" lIns="91425" tIns="91425" rIns="91425" bIns="91425"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rgbClr val="562457"/>
              </a:buClr>
              <a:buSzPct val="100000"/>
              <a:buFont typeface="Helvetica Neue"/>
              <a:buChar char="▪"/>
              <a:defRPr sz="1800" b="0" i="0" u="none" strike="noStrike" cap="none">
                <a:solidFill>
                  <a:srgbClr val="181818"/>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562457"/>
              </a:buClr>
              <a:buSzPct val="100000"/>
              <a:buFont typeface="Helvetica Neue"/>
              <a:buChar char="▫"/>
              <a:defRPr sz="1800" b="0" i="0" u="none" strike="noStrike" cap="none">
                <a:solidFill>
                  <a:srgbClr val="181818"/>
                </a:solidFill>
                <a:latin typeface="Helvetica Neue"/>
                <a:ea typeface="Helvetica Neue"/>
                <a:cs typeface="Helvetica Neue"/>
                <a:sym typeface="Helvetica Neue"/>
              </a:defRPr>
            </a:lvl2pPr>
            <a:lvl3pPr marR="0" lvl="2" algn="l" rtl="0">
              <a:lnSpc>
                <a:spcPct val="100000"/>
              </a:lnSpc>
              <a:spcBef>
                <a:spcPts val="0"/>
              </a:spcBef>
              <a:spcAft>
                <a:spcPts val="0"/>
              </a:spcAft>
              <a:buClr>
                <a:srgbClr val="562457"/>
              </a:buClr>
              <a:buSzPct val="100000"/>
              <a:buFont typeface="Helvetica Neue"/>
              <a:buChar char="▸"/>
              <a:defRPr sz="1800" b="0" i="0" u="none" strike="noStrike" cap="none">
                <a:solidFill>
                  <a:srgbClr val="181818"/>
                </a:solidFill>
                <a:latin typeface="Helvetica Neue"/>
                <a:ea typeface="Helvetica Neue"/>
                <a:cs typeface="Helvetica Neue"/>
                <a:sym typeface="Helvetica Neue"/>
              </a:defRPr>
            </a:lvl3pPr>
            <a:lvl4pPr marR="0" lvl="3" algn="l" rtl="0">
              <a:lnSpc>
                <a:spcPct val="100000"/>
              </a:lnSpc>
              <a:spcBef>
                <a:spcPts val="0"/>
              </a:spcBef>
              <a:spcAft>
                <a:spcPts val="0"/>
              </a:spcAft>
              <a:buClr>
                <a:srgbClr val="562457"/>
              </a:buClr>
              <a:buSzPct val="100000"/>
              <a:buFont typeface="Helvetica Neue"/>
              <a:buChar char="▹"/>
              <a:defRPr sz="1800" b="0" i="0" u="none" strike="noStrike" cap="none">
                <a:solidFill>
                  <a:srgbClr val="181818"/>
                </a:solidFill>
                <a:latin typeface="Helvetica Neue"/>
                <a:ea typeface="Helvetica Neue"/>
                <a:cs typeface="Helvetica Neue"/>
                <a:sym typeface="Helvetica Neue"/>
              </a:defRPr>
            </a:lvl4pPr>
            <a:lvl5pPr marR="0" lvl="4" algn="l" rtl="0">
              <a:lnSpc>
                <a:spcPct val="100000"/>
              </a:lnSpc>
              <a:spcBef>
                <a:spcPts val="0"/>
              </a:spcBef>
              <a:spcAft>
                <a:spcPts val="0"/>
              </a:spcAft>
              <a:buClr>
                <a:srgbClr val="562457"/>
              </a:buClr>
              <a:buSzPct val="100000"/>
              <a:buFont typeface="Helvetica Neue"/>
              <a:buChar char="▹"/>
              <a:defRPr sz="1800" b="0" i="0" u="none" strike="noStrike" cap="none">
                <a:solidFill>
                  <a:srgbClr val="181818"/>
                </a:solidFill>
                <a:latin typeface="Helvetica Neue"/>
                <a:ea typeface="Helvetica Neue"/>
                <a:cs typeface="Helvetica Neue"/>
                <a:sym typeface="Helvetica Neue"/>
              </a:defRPr>
            </a:lvl5pPr>
            <a:lvl6pPr marR="0" lvl="5" algn="l" rtl="0">
              <a:lnSpc>
                <a:spcPct val="100000"/>
              </a:lnSpc>
              <a:spcBef>
                <a:spcPts val="0"/>
              </a:spcBef>
              <a:spcAft>
                <a:spcPts val="0"/>
              </a:spcAft>
              <a:buClr>
                <a:srgbClr val="562457"/>
              </a:buClr>
              <a:buSzPct val="100000"/>
              <a:buFont typeface="Helvetica Neue"/>
              <a:buChar char="▹"/>
              <a:defRPr sz="1800" b="0" i="0" u="none" strike="noStrike" cap="none">
                <a:solidFill>
                  <a:srgbClr val="181818"/>
                </a:solidFill>
                <a:latin typeface="Helvetica Neue"/>
                <a:ea typeface="Helvetica Neue"/>
                <a:cs typeface="Helvetica Neue"/>
                <a:sym typeface="Helvetica Neue"/>
              </a:defRPr>
            </a:lvl6pPr>
            <a:lvl7pPr marR="0" lvl="6" algn="l" rtl="0">
              <a:lnSpc>
                <a:spcPct val="100000"/>
              </a:lnSpc>
              <a:spcBef>
                <a:spcPts val="0"/>
              </a:spcBef>
              <a:spcAft>
                <a:spcPts val="0"/>
              </a:spcAft>
              <a:buClr>
                <a:srgbClr val="562457"/>
              </a:buClr>
              <a:buSzPct val="100000"/>
              <a:buFont typeface="Helvetica Neue"/>
              <a:buChar char="▹"/>
              <a:defRPr sz="1800" b="0" i="0" u="none" strike="noStrike" cap="none">
                <a:solidFill>
                  <a:srgbClr val="181818"/>
                </a:solidFill>
                <a:latin typeface="Helvetica Neue"/>
                <a:ea typeface="Helvetica Neue"/>
                <a:cs typeface="Helvetica Neue"/>
                <a:sym typeface="Helvetica Neue"/>
              </a:defRPr>
            </a:lvl7pPr>
            <a:lvl8pPr marR="0" lvl="7" algn="l" rtl="0">
              <a:lnSpc>
                <a:spcPct val="100000"/>
              </a:lnSpc>
              <a:spcBef>
                <a:spcPts val="0"/>
              </a:spcBef>
              <a:spcAft>
                <a:spcPts val="0"/>
              </a:spcAft>
              <a:buClr>
                <a:srgbClr val="562457"/>
              </a:buClr>
              <a:buSzPct val="100000"/>
              <a:buFont typeface="Helvetica Neue"/>
              <a:buChar char="▹"/>
              <a:defRPr sz="1800" b="0" i="0" u="none" strike="noStrike" cap="none">
                <a:solidFill>
                  <a:srgbClr val="181818"/>
                </a:solidFill>
                <a:latin typeface="Helvetica Neue"/>
                <a:ea typeface="Helvetica Neue"/>
                <a:cs typeface="Helvetica Neue"/>
                <a:sym typeface="Helvetica Neue"/>
              </a:defRPr>
            </a:lvl8pPr>
            <a:lvl9pPr marR="0" lvl="8" algn="l" rtl="0">
              <a:lnSpc>
                <a:spcPct val="100000"/>
              </a:lnSpc>
              <a:spcBef>
                <a:spcPts val="0"/>
              </a:spcBef>
              <a:spcAft>
                <a:spcPts val="0"/>
              </a:spcAft>
              <a:buClr>
                <a:srgbClr val="562457"/>
              </a:buClr>
              <a:buSzPct val="100000"/>
              <a:buFont typeface="Helvetica Neue"/>
              <a:buChar char="▹"/>
              <a:defRPr sz="1800" b="0" i="0" u="none" strike="noStrike" cap="none">
                <a:solidFill>
                  <a:srgbClr val="181818"/>
                </a:solidFill>
                <a:latin typeface="Helvetica Neue"/>
                <a:ea typeface="Helvetica Neue"/>
                <a:cs typeface="Helvetica Neue"/>
                <a:sym typeface="Helvetica Neue"/>
              </a:defRPr>
            </a:lvl9pPr>
          </a:lstStyle>
          <a:p>
            <a:r>
              <a:rPr lang="en-US" dirty="0" smtClean="0"/>
              <a:t> Change directory: </a:t>
            </a:r>
            <a:r>
              <a:rPr lang="en-US" dirty="0" smtClean="0">
                <a:latin typeface="Courier New" charset="0"/>
                <a:ea typeface="Courier New" charset="0"/>
                <a:cs typeface="Courier New" charset="0"/>
              </a:rPr>
              <a:t>cd </a:t>
            </a:r>
            <a:r>
              <a:rPr lang="en-US" dirty="0" err="1" smtClean="0">
                <a:latin typeface="Courier New" charset="0"/>
                <a:ea typeface="Courier New" charset="0"/>
                <a:cs typeface="Courier New" charset="0"/>
              </a:rPr>
              <a:t>myrepo</a:t>
            </a:r>
            <a:endParaRPr lang="en-US" dirty="0" smtClean="0">
              <a:latin typeface="Courier New" charset="0"/>
              <a:ea typeface="Courier New" charset="0"/>
              <a:cs typeface="Courier New" charset="0"/>
            </a:endParaRPr>
          </a:p>
          <a:p>
            <a:r>
              <a:rPr lang="en-US" dirty="0"/>
              <a:t> </a:t>
            </a:r>
            <a:r>
              <a:rPr lang="en-US" dirty="0" smtClean="0"/>
              <a:t>List files: </a:t>
            </a:r>
            <a:r>
              <a:rPr lang="en-US" dirty="0" smtClean="0">
                <a:latin typeface="Courier New" charset="0"/>
                <a:ea typeface="Courier New" charset="0"/>
                <a:cs typeface="Courier New" charset="0"/>
              </a:rPr>
              <a:t>ls</a:t>
            </a:r>
            <a:r>
              <a:rPr lang="en-US" dirty="0" smtClean="0"/>
              <a:t> (should print </a:t>
            </a:r>
            <a:r>
              <a:rPr lang="en-US" dirty="0" err="1" smtClean="0">
                <a:latin typeface="Courier New" charset="0"/>
                <a:ea typeface="Courier New" charset="0"/>
                <a:cs typeface="Courier New" charset="0"/>
              </a:rPr>
              <a:t>README.md</a:t>
            </a:r>
            <a:r>
              <a:rPr lang="en-US" dirty="0" smtClean="0"/>
              <a:t>)</a:t>
            </a:r>
          </a:p>
        </p:txBody>
      </p:sp>
      <p:sp>
        <p:nvSpPr>
          <p:cNvPr id="11" name="Text Placeholder 2"/>
          <p:cNvSpPr txBox="1">
            <a:spLocks/>
          </p:cNvSpPr>
          <p:nvPr/>
        </p:nvSpPr>
        <p:spPr>
          <a:xfrm>
            <a:off x="692021" y="2166838"/>
            <a:ext cx="7878951" cy="417668"/>
          </a:xfrm>
          <a:prstGeom prst="rect">
            <a:avLst/>
          </a:prstGeom>
          <a:noFill/>
          <a:ln>
            <a:noFill/>
          </a:ln>
        </p:spPr>
        <p:txBody>
          <a:bodyPr wrap="square" lIns="91425" tIns="91425" rIns="91425" bIns="91425"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rgbClr val="562457"/>
              </a:buClr>
              <a:buSzPct val="100000"/>
              <a:buFont typeface="Helvetica Neue"/>
              <a:buChar char="▪"/>
              <a:defRPr sz="1800" b="0" i="0" u="none" strike="noStrike" cap="none">
                <a:solidFill>
                  <a:srgbClr val="181818"/>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562457"/>
              </a:buClr>
              <a:buSzPct val="100000"/>
              <a:buFont typeface="Helvetica Neue"/>
              <a:buChar char="▫"/>
              <a:defRPr sz="1800" b="0" i="0" u="none" strike="noStrike" cap="none">
                <a:solidFill>
                  <a:srgbClr val="181818"/>
                </a:solidFill>
                <a:latin typeface="Helvetica Neue"/>
                <a:ea typeface="Helvetica Neue"/>
                <a:cs typeface="Helvetica Neue"/>
                <a:sym typeface="Helvetica Neue"/>
              </a:defRPr>
            </a:lvl2pPr>
            <a:lvl3pPr marR="0" lvl="2" algn="l" rtl="0">
              <a:lnSpc>
                <a:spcPct val="100000"/>
              </a:lnSpc>
              <a:spcBef>
                <a:spcPts val="0"/>
              </a:spcBef>
              <a:spcAft>
                <a:spcPts val="0"/>
              </a:spcAft>
              <a:buClr>
                <a:srgbClr val="562457"/>
              </a:buClr>
              <a:buSzPct val="100000"/>
              <a:buFont typeface="Helvetica Neue"/>
              <a:buChar char="▸"/>
              <a:defRPr sz="1800" b="0" i="0" u="none" strike="noStrike" cap="none">
                <a:solidFill>
                  <a:srgbClr val="181818"/>
                </a:solidFill>
                <a:latin typeface="Helvetica Neue"/>
                <a:ea typeface="Helvetica Neue"/>
                <a:cs typeface="Helvetica Neue"/>
                <a:sym typeface="Helvetica Neue"/>
              </a:defRPr>
            </a:lvl3pPr>
            <a:lvl4pPr marR="0" lvl="3" algn="l" rtl="0">
              <a:lnSpc>
                <a:spcPct val="100000"/>
              </a:lnSpc>
              <a:spcBef>
                <a:spcPts val="0"/>
              </a:spcBef>
              <a:spcAft>
                <a:spcPts val="0"/>
              </a:spcAft>
              <a:buClr>
                <a:srgbClr val="562457"/>
              </a:buClr>
              <a:buSzPct val="100000"/>
              <a:buFont typeface="Helvetica Neue"/>
              <a:buChar char="▹"/>
              <a:defRPr sz="1800" b="0" i="0" u="none" strike="noStrike" cap="none">
                <a:solidFill>
                  <a:srgbClr val="181818"/>
                </a:solidFill>
                <a:latin typeface="Helvetica Neue"/>
                <a:ea typeface="Helvetica Neue"/>
                <a:cs typeface="Helvetica Neue"/>
                <a:sym typeface="Helvetica Neue"/>
              </a:defRPr>
            </a:lvl4pPr>
            <a:lvl5pPr marR="0" lvl="4" algn="l" rtl="0">
              <a:lnSpc>
                <a:spcPct val="100000"/>
              </a:lnSpc>
              <a:spcBef>
                <a:spcPts val="0"/>
              </a:spcBef>
              <a:spcAft>
                <a:spcPts val="0"/>
              </a:spcAft>
              <a:buClr>
                <a:srgbClr val="562457"/>
              </a:buClr>
              <a:buSzPct val="100000"/>
              <a:buFont typeface="Helvetica Neue"/>
              <a:buChar char="▹"/>
              <a:defRPr sz="1800" b="0" i="0" u="none" strike="noStrike" cap="none">
                <a:solidFill>
                  <a:srgbClr val="181818"/>
                </a:solidFill>
                <a:latin typeface="Helvetica Neue"/>
                <a:ea typeface="Helvetica Neue"/>
                <a:cs typeface="Helvetica Neue"/>
                <a:sym typeface="Helvetica Neue"/>
              </a:defRPr>
            </a:lvl5pPr>
            <a:lvl6pPr marR="0" lvl="5" algn="l" rtl="0">
              <a:lnSpc>
                <a:spcPct val="100000"/>
              </a:lnSpc>
              <a:spcBef>
                <a:spcPts val="0"/>
              </a:spcBef>
              <a:spcAft>
                <a:spcPts val="0"/>
              </a:spcAft>
              <a:buClr>
                <a:srgbClr val="562457"/>
              </a:buClr>
              <a:buSzPct val="100000"/>
              <a:buFont typeface="Helvetica Neue"/>
              <a:buChar char="▹"/>
              <a:defRPr sz="1800" b="0" i="0" u="none" strike="noStrike" cap="none">
                <a:solidFill>
                  <a:srgbClr val="181818"/>
                </a:solidFill>
                <a:latin typeface="Helvetica Neue"/>
                <a:ea typeface="Helvetica Neue"/>
                <a:cs typeface="Helvetica Neue"/>
                <a:sym typeface="Helvetica Neue"/>
              </a:defRPr>
            </a:lvl6pPr>
            <a:lvl7pPr marR="0" lvl="6" algn="l" rtl="0">
              <a:lnSpc>
                <a:spcPct val="100000"/>
              </a:lnSpc>
              <a:spcBef>
                <a:spcPts val="0"/>
              </a:spcBef>
              <a:spcAft>
                <a:spcPts val="0"/>
              </a:spcAft>
              <a:buClr>
                <a:srgbClr val="562457"/>
              </a:buClr>
              <a:buSzPct val="100000"/>
              <a:buFont typeface="Helvetica Neue"/>
              <a:buChar char="▹"/>
              <a:defRPr sz="1800" b="0" i="0" u="none" strike="noStrike" cap="none">
                <a:solidFill>
                  <a:srgbClr val="181818"/>
                </a:solidFill>
                <a:latin typeface="Helvetica Neue"/>
                <a:ea typeface="Helvetica Neue"/>
                <a:cs typeface="Helvetica Neue"/>
                <a:sym typeface="Helvetica Neue"/>
              </a:defRPr>
            </a:lvl7pPr>
            <a:lvl8pPr marR="0" lvl="7" algn="l" rtl="0">
              <a:lnSpc>
                <a:spcPct val="100000"/>
              </a:lnSpc>
              <a:spcBef>
                <a:spcPts val="0"/>
              </a:spcBef>
              <a:spcAft>
                <a:spcPts val="0"/>
              </a:spcAft>
              <a:buClr>
                <a:srgbClr val="562457"/>
              </a:buClr>
              <a:buSzPct val="100000"/>
              <a:buFont typeface="Helvetica Neue"/>
              <a:buChar char="▹"/>
              <a:defRPr sz="1800" b="0" i="0" u="none" strike="noStrike" cap="none">
                <a:solidFill>
                  <a:srgbClr val="181818"/>
                </a:solidFill>
                <a:latin typeface="Helvetica Neue"/>
                <a:ea typeface="Helvetica Neue"/>
                <a:cs typeface="Helvetica Neue"/>
                <a:sym typeface="Helvetica Neue"/>
              </a:defRPr>
            </a:lvl8pPr>
            <a:lvl9pPr marR="0" lvl="8" algn="l" rtl="0">
              <a:lnSpc>
                <a:spcPct val="100000"/>
              </a:lnSpc>
              <a:spcBef>
                <a:spcPts val="0"/>
              </a:spcBef>
              <a:spcAft>
                <a:spcPts val="0"/>
              </a:spcAft>
              <a:buClr>
                <a:srgbClr val="562457"/>
              </a:buClr>
              <a:buSzPct val="100000"/>
              <a:buFont typeface="Helvetica Neue"/>
              <a:buChar char="▹"/>
              <a:defRPr sz="1800" b="0" i="0" u="none" strike="noStrike" cap="none">
                <a:solidFill>
                  <a:srgbClr val="181818"/>
                </a:solidFill>
                <a:latin typeface="Helvetica Neue"/>
                <a:ea typeface="Helvetica Neue"/>
                <a:cs typeface="Helvetica Neue"/>
                <a:sym typeface="Helvetica Neue"/>
              </a:defRPr>
            </a:lvl9pPr>
          </a:lstStyle>
          <a:p>
            <a:r>
              <a:rPr lang="en-US" dirty="0" smtClean="0"/>
              <a:t> Get some information on the connection to </a:t>
            </a:r>
            <a:r>
              <a:rPr lang="en-US" dirty="0" err="1" smtClean="0"/>
              <a:t>Github</a:t>
            </a:r>
            <a:r>
              <a:rPr lang="en-US" dirty="0" smtClean="0"/>
              <a:t>. In your terminal type:</a:t>
            </a:r>
            <a:endParaRPr lang="en-US" dirty="0"/>
          </a:p>
        </p:txBody>
      </p:sp>
      <p:sp>
        <p:nvSpPr>
          <p:cNvPr id="6" name="Text Placeholder 2"/>
          <p:cNvSpPr txBox="1">
            <a:spLocks/>
          </p:cNvSpPr>
          <p:nvPr/>
        </p:nvSpPr>
        <p:spPr>
          <a:xfrm>
            <a:off x="692021" y="2942027"/>
            <a:ext cx="6650183" cy="429431"/>
          </a:xfrm>
          <a:prstGeom prst="rect">
            <a:avLst/>
          </a:prstGeom>
          <a:noFill/>
          <a:ln>
            <a:noFill/>
          </a:ln>
        </p:spPr>
        <p:txBody>
          <a:bodyPr wrap="square" lIns="91425" tIns="91425" rIns="91425" bIns="91425"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rgbClr val="562457"/>
              </a:buClr>
              <a:buSzPct val="100000"/>
              <a:buFont typeface="Helvetica Neue"/>
              <a:buChar char="▪"/>
              <a:defRPr sz="1800" b="0" i="0" u="none" strike="noStrike" cap="none">
                <a:solidFill>
                  <a:srgbClr val="181818"/>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562457"/>
              </a:buClr>
              <a:buSzPct val="100000"/>
              <a:buFont typeface="Helvetica Neue"/>
              <a:buChar char="▫"/>
              <a:defRPr sz="1800" b="0" i="0" u="none" strike="noStrike" cap="none">
                <a:solidFill>
                  <a:srgbClr val="181818"/>
                </a:solidFill>
                <a:latin typeface="Helvetica Neue"/>
                <a:ea typeface="Helvetica Neue"/>
                <a:cs typeface="Helvetica Neue"/>
                <a:sym typeface="Helvetica Neue"/>
              </a:defRPr>
            </a:lvl2pPr>
            <a:lvl3pPr marR="0" lvl="2" algn="l" rtl="0">
              <a:lnSpc>
                <a:spcPct val="100000"/>
              </a:lnSpc>
              <a:spcBef>
                <a:spcPts val="0"/>
              </a:spcBef>
              <a:spcAft>
                <a:spcPts val="0"/>
              </a:spcAft>
              <a:buClr>
                <a:srgbClr val="562457"/>
              </a:buClr>
              <a:buSzPct val="100000"/>
              <a:buFont typeface="Helvetica Neue"/>
              <a:buChar char="▸"/>
              <a:defRPr sz="1800" b="0" i="0" u="none" strike="noStrike" cap="none">
                <a:solidFill>
                  <a:srgbClr val="181818"/>
                </a:solidFill>
                <a:latin typeface="Helvetica Neue"/>
                <a:ea typeface="Helvetica Neue"/>
                <a:cs typeface="Helvetica Neue"/>
                <a:sym typeface="Helvetica Neue"/>
              </a:defRPr>
            </a:lvl3pPr>
            <a:lvl4pPr marR="0" lvl="3" algn="l" rtl="0">
              <a:lnSpc>
                <a:spcPct val="100000"/>
              </a:lnSpc>
              <a:spcBef>
                <a:spcPts val="0"/>
              </a:spcBef>
              <a:spcAft>
                <a:spcPts val="0"/>
              </a:spcAft>
              <a:buClr>
                <a:srgbClr val="562457"/>
              </a:buClr>
              <a:buSzPct val="100000"/>
              <a:buFont typeface="Helvetica Neue"/>
              <a:buChar char="▹"/>
              <a:defRPr sz="1800" b="0" i="0" u="none" strike="noStrike" cap="none">
                <a:solidFill>
                  <a:srgbClr val="181818"/>
                </a:solidFill>
                <a:latin typeface="Helvetica Neue"/>
                <a:ea typeface="Helvetica Neue"/>
                <a:cs typeface="Helvetica Neue"/>
                <a:sym typeface="Helvetica Neue"/>
              </a:defRPr>
            </a:lvl4pPr>
            <a:lvl5pPr marR="0" lvl="4" algn="l" rtl="0">
              <a:lnSpc>
                <a:spcPct val="100000"/>
              </a:lnSpc>
              <a:spcBef>
                <a:spcPts val="0"/>
              </a:spcBef>
              <a:spcAft>
                <a:spcPts val="0"/>
              </a:spcAft>
              <a:buClr>
                <a:srgbClr val="562457"/>
              </a:buClr>
              <a:buSzPct val="100000"/>
              <a:buFont typeface="Helvetica Neue"/>
              <a:buChar char="▹"/>
              <a:defRPr sz="1800" b="0" i="0" u="none" strike="noStrike" cap="none">
                <a:solidFill>
                  <a:srgbClr val="181818"/>
                </a:solidFill>
                <a:latin typeface="Helvetica Neue"/>
                <a:ea typeface="Helvetica Neue"/>
                <a:cs typeface="Helvetica Neue"/>
                <a:sym typeface="Helvetica Neue"/>
              </a:defRPr>
            </a:lvl5pPr>
            <a:lvl6pPr marR="0" lvl="5" algn="l" rtl="0">
              <a:lnSpc>
                <a:spcPct val="100000"/>
              </a:lnSpc>
              <a:spcBef>
                <a:spcPts val="0"/>
              </a:spcBef>
              <a:spcAft>
                <a:spcPts val="0"/>
              </a:spcAft>
              <a:buClr>
                <a:srgbClr val="562457"/>
              </a:buClr>
              <a:buSzPct val="100000"/>
              <a:buFont typeface="Helvetica Neue"/>
              <a:buChar char="▹"/>
              <a:defRPr sz="1800" b="0" i="0" u="none" strike="noStrike" cap="none">
                <a:solidFill>
                  <a:srgbClr val="181818"/>
                </a:solidFill>
                <a:latin typeface="Helvetica Neue"/>
                <a:ea typeface="Helvetica Neue"/>
                <a:cs typeface="Helvetica Neue"/>
                <a:sym typeface="Helvetica Neue"/>
              </a:defRPr>
            </a:lvl6pPr>
            <a:lvl7pPr marR="0" lvl="6" algn="l" rtl="0">
              <a:lnSpc>
                <a:spcPct val="100000"/>
              </a:lnSpc>
              <a:spcBef>
                <a:spcPts val="0"/>
              </a:spcBef>
              <a:spcAft>
                <a:spcPts val="0"/>
              </a:spcAft>
              <a:buClr>
                <a:srgbClr val="562457"/>
              </a:buClr>
              <a:buSzPct val="100000"/>
              <a:buFont typeface="Helvetica Neue"/>
              <a:buChar char="▹"/>
              <a:defRPr sz="1800" b="0" i="0" u="none" strike="noStrike" cap="none">
                <a:solidFill>
                  <a:srgbClr val="181818"/>
                </a:solidFill>
                <a:latin typeface="Helvetica Neue"/>
                <a:ea typeface="Helvetica Neue"/>
                <a:cs typeface="Helvetica Neue"/>
                <a:sym typeface="Helvetica Neue"/>
              </a:defRPr>
            </a:lvl7pPr>
            <a:lvl8pPr marR="0" lvl="7" algn="l" rtl="0">
              <a:lnSpc>
                <a:spcPct val="100000"/>
              </a:lnSpc>
              <a:spcBef>
                <a:spcPts val="0"/>
              </a:spcBef>
              <a:spcAft>
                <a:spcPts val="0"/>
              </a:spcAft>
              <a:buClr>
                <a:srgbClr val="562457"/>
              </a:buClr>
              <a:buSzPct val="100000"/>
              <a:buFont typeface="Helvetica Neue"/>
              <a:buChar char="▹"/>
              <a:defRPr sz="1800" b="0" i="0" u="none" strike="noStrike" cap="none">
                <a:solidFill>
                  <a:srgbClr val="181818"/>
                </a:solidFill>
                <a:latin typeface="Helvetica Neue"/>
                <a:ea typeface="Helvetica Neue"/>
                <a:cs typeface="Helvetica Neue"/>
                <a:sym typeface="Helvetica Neue"/>
              </a:defRPr>
            </a:lvl8pPr>
            <a:lvl9pPr marR="0" lvl="8" algn="l" rtl="0">
              <a:lnSpc>
                <a:spcPct val="100000"/>
              </a:lnSpc>
              <a:spcBef>
                <a:spcPts val="0"/>
              </a:spcBef>
              <a:spcAft>
                <a:spcPts val="0"/>
              </a:spcAft>
              <a:buClr>
                <a:srgbClr val="562457"/>
              </a:buClr>
              <a:buSzPct val="100000"/>
              <a:buFont typeface="Helvetica Neue"/>
              <a:buChar char="▹"/>
              <a:defRPr sz="1800" b="0" i="0" u="none" strike="noStrike" cap="none">
                <a:solidFill>
                  <a:srgbClr val="181818"/>
                </a:solidFill>
                <a:latin typeface="Helvetica Neue"/>
                <a:ea typeface="Helvetica Neue"/>
                <a:cs typeface="Helvetica Neue"/>
                <a:sym typeface="Helvetica Neue"/>
              </a:defRPr>
            </a:lvl9pPr>
          </a:lstStyle>
          <a:p>
            <a:r>
              <a:rPr lang="en-US" smtClean="0"/>
              <a:t> Your output should look something like this:</a:t>
            </a:r>
            <a:endParaRPr lang="en-US" dirty="0" smtClean="0">
              <a:latin typeface="Courier New" charset="0"/>
              <a:ea typeface="Courier New" charset="0"/>
              <a:cs typeface="Courier New" charset="0"/>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46927" y="2591928"/>
            <a:ext cx="2376054" cy="412283"/>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42295" y="3314700"/>
            <a:ext cx="4554104" cy="1672936"/>
          </a:xfrm>
          <a:prstGeom prst="rect">
            <a:avLst/>
          </a:prstGeom>
        </p:spPr>
      </p:pic>
    </p:spTree>
    <p:extLst>
      <p:ext uri="{BB962C8B-B14F-4D97-AF65-F5344CB8AC3E}">
        <p14:creationId xmlns:p14="http://schemas.microsoft.com/office/powerpoint/2010/main" val="12656640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2025" y="422500"/>
            <a:ext cx="7001866" cy="857400"/>
          </a:xfrm>
        </p:spPr>
        <p:txBody>
          <a:bodyPr/>
          <a:lstStyle/>
          <a:p>
            <a:r>
              <a:rPr lang="en-US" dirty="0" smtClean="0">
                <a:solidFill>
                  <a:srgbClr val="7030A0"/>
                </a:solidFill>
              </a:rPr>
              <a:t>5.1.) Make a local change and check status</a:t>
            </a:r>
            <a:endParaRPr lang="en-US" dirty="0">
              <a:solidFill>
                <a:srgbClr val="7030A0"/>
              </a:solidFill>
            </a:endParaRPr>
          </a:p>
        </p:txBody>
      </p:sp>
      <p:sp>
        <p:nvSpPr>
          <p:cNvPr id="3" name="Text Placeholder 2"/>
          <p:cNvSpPr>
            <a:spLocks noGrp="1"/>
          </p:cNvSpPr>
          <p:nvPr>
            <p:ph type="body" idx="1"/>
          </p:nvPr>
        </p:nvSpPr>
        <p:spPr>
          <a:xfrm>
            <a:off x="791323" y="1251365"/>
            <a:ext cx="2097360" cy="1231814"/>
          </a:xfrm>
        </p:spPr>
        <p:txBody>
          <a:bodyPr/>
          <a:lstStyle/>
          <a:p>
            <a:r>
              <a:rPr lang="en-US" dirty="0" smtClean="0"/>
              <a:t> Let’s add a line to the README in </a:t>
            </a:r>
            <a:r>
              <a:rPr lang="en-US" dirty="0" err="1" smtClean="0"/>
              <a:t>Rstudio</a:t>
            </a:r>
            <a:r>
              <a:rPr lang="en-US" dirty="0" smtClean="0"/>
              <a:t> </a:t>
            </a:r>
            <a:endParaRPr lang="en-US" dirty="0"/>
          </a:p>
        </p:txBody>
      </p:sp>
      <p:sp>
        <p:nvSpPr>
          <p:cNvPr id="11" name="Text Placeholder 2"/>
          <p:cNvSpPr txBox="1">
            <a:spLocks/>
          </p:cNvSpPr>
          <p:nvPr/>
        </p:nvSpPr>
        <p:spPr>
          <a:xfrm>
            <a:off x="692021" y="2438040"/>
            <a:ext cx="7878951" cy="386640"/>
          </a:xfrm>
          <a:prstGeom prst="rect">
            <a:avLst/>
          </a:prstGeom>
          <a:noFill/>
          <a:ln>
            <a:noFill/>
          </a:ln>
        </p:spPr>
        <p:txBody>
          <a:bodyPr wrap="square" lIns="91425" tIns="91425" rIns="91425" bIns="91425"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rgbClr val="562457"/>
              </a:buClr>
              <a:buSzPct val="100000"/>
              <a:buFont typeface="Helvetica Neue"/>
              <a:buChar char="▪"/>
              <a:defRPr sz="1800" b="0" i="0" u="none" strike="noStrike" cap="none">
                <a:solidFill>
                  <a:srgbClr val="181818"/>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562457"/>
              </a:buClr>
              <a:buSzPct val="100000"/>
              <a:buFont typeface="Helvetica Neue"/>
              <a:buChar char="▫"/>
              <a:defRPr sz="1800" b="0" i="0" u="none" strike="noStrike" cap="none">
                <a:solidFill>
                  <a:srgbClr val="181818"/>
                </a:solidFill>
                <a:latin typeface="Helvetica Neue"/>
                <a:ea typeface="Helvetica Neue"/>
                <a:cs typeface="Helvetica Neue"/>
                <a:sym typeface="Helvetica Neue"/>
              </a:defRPr>
            </a:lvl2pPr>
            <a:lvl3pPr marR="0" lvl="2" algn="l" rtl="0">
              <a:lnSpc>
                <a:spcPct val="100000"/>
              </a:lnSpc>
              <a:spcBef>
                <a:spcPts val="0"/>
              </a:spcBef>
              <a:spcAft>
                <a:spcPts val="0"/>
              </a:spcAft>
              <a:buClr>
                <a:srgbClr val="562457"/>
              </a:buClr>
              <a:buSzPct val="100000"/>
              <a:buFont typeface="Helvetica Neue"/>
              <a:buChar char="▸"/>
              <a:defRPr sz="1800" b="0" i="0" u="none" strike="noStrike" cap="none">
                <a:solidFill>
                  <a:srgbClr val="181818"/>
                </a:solidFill>
                <a:latin typeface="Helvetica Neue"/>
                <a:ea typeface="Helvetica Neue"/>
                <a:cs typeface="Helvetica Neue"/>
                <a:sym typeface="Helvetica Neue"/>
              </a:defRPr>
            </a:lvl3pPr>
            <a:lvl4pPr marR="0" lvl="3" algn="l" rtl="0">
              <a:lnSpc>
                <a:spcPct val="100000"/>
              </a:lnSpc>
              <a:spcBef>
                <a:spcPts val="0"/>
              </a:spcBef>
              <a:spcAft>
                <a:spcPts val="0"/>
              </a:spcAft>
              <a:buClr>
                <a:srgbClr val="562457"/>
              </a:buClr>
              <a:buSzPct val="100000"/>
              <a:buFont typeface="Helvetica Neue"/>
              <a:buChar char="▹"/>
              <a:defRPr sz="1800" b="0" i="0" u="none" strike="noStrike" cap="none">
                <a:solidFill>
                  <a:srgbClr val="181818"/>
                </a:solidFill>
                <a:latin typeface="Helvetica Neue"/>
                <a:ea typeface="Helvetica Neue"/>
                <a:cs typeface="Helvetica Neue"/>
                <a:sym typeface="Helvetica Neue"/>
              </a:defRPr>
            </a:lvl4pPr>
            <a:lvl5pPr marR="0" lvl="4" algn="l" rtl="0">
              <a:lnSpc>
                <a:spcPct val="100000"/>
              </a:lnSpc>
              <a:spcBef>
                <a:spcPts val="0"/>
              </a:spcBef>
              <a:spcAft>
                <a:spcPts val="0"/>
              </a:spcAft>
              <a:buClr>
                <a:srgbClr val="562457"/>
              </a:buClr>
              <a:buSzPct val="100000"/>
              <a:buFont typeface="Helvetica Neue"/>
              <a:buChar char="▹"/>
              <a:defRPr sz="1800" b="0" i="0" u="none" strike="noStrike" cap="none">
                <a:solidFill>
                  <a:srgbClr val="181818"/>
                </a:solidFill>
                <a:latin typeface="Helvetica Neue"/>
                <a:ea typeface="Helvetica Neue"/>
                <a:cs typeface="Helvetica Neue"/>
                <a:sym typeface="Helvetica Neue"/>
              </a:defRPr>
            </a:lvl5pPr>
            <a:lvl6pPr marR="0" lvl="5" algn="l" rtl="0">
              <a:lnSpc>
                <a:spcPct val="100000"/>
              </a:lnSpc>
              <a:spcBef>
                <a:spcPts val="0"/>
              </a:spcBef>
              <a:spcAft>
                <a:spcPts val="0"/>
              </a:spcAft>
              <a:buClr>
                <a:srgbClr val="562457"/>
              </a:buClr>
              <a:buSzPct val="100000"/>
              <a:buFont typeface="Helvetica Neue"/>
              <a:buChar char="▹"/>
              <a:defRPr sz="1800" b="0" i="0" u="none" strike="noStrike" cap="none">
                <a:solidFill>
                  <a:srgbClr val="181818"/>
                </a:solidFill>
                <a:latin typeface="Helvetica Neue"/>
                <a:ea typeface="Helvetica Neue"/>
                <a:cs typeface="Helvetica Neue"/>
                <a:sym typeface="Helvetica Neue"/>
              </a:defRPr>
            </a:lvl6pPr>
            <a:lvl7pPr marR="0" lvl="6" algn="l" rtl="0">
              <a:lnSpc>
                <a:spcPct val="100000"/>
              </a:lnSpc>
              <a:spcBef>
                <a:spcPts val="0"/>
              </a:spcBef>
              <a:spcAft>
                <a:spcPts val="0"/>
              </a:spcAft>
              <a:buClr>
                <a:srgbClr val="562457"/>
              </a:buClr>
              <a:buSzPct val="100000"/>
              <a:buFont typeface="Helvetica Neue"/>
              <a:buChar char="▹"/>
              <a:defRPr sz="1800" b="0" i="0" u="none" strike="noStrike" cap="none">
                <a:solidFill>
                  <a:srgbClr val="181818"/>
                </a:solidFill>
                <a:latin typeface="Helvetica Neue"/>
                <a:ea typeface="Helvetica Neue"/>
                <a:cs typeface="Helvetica Neue"/>
                <a:sym typeface="Helvetica Neue"/>
              </a:defRPr>
            </a:lvl7pPr>
            <a:lvl8pPr marR="0" lvl="7" algn="l" rtl="0">
              <a:lnSpc>
                <a:spcPct val="100000"/>
              </a:lnSpc>
              <a:spcBef>
                <a:spcPts val="0"/>
              </a:spcBef>
              <a:spcAft>
                <a:spcPts val="0"/>
              </a:spcAft>
              <a:buClr>
                <a:srgbClr val="562457"/>
              </a:buClr>
              <a:buSzPct val="100000"/>
              <a:buFont typeface="Helvetica Neue"/>
              <a:buChar char="▹"/>
              <a:defRPr sz="1800" b="0" i="0" u="none" strike="noStrike" cap="none">
                <a:solidFill>
                  <a:srgbClr val="181818"/>
                </a:solidFill>
                <a:latin typeface="Helvetica Neue"/>
                <a:ea typeface="Helvetica Neue"/>
                <a:cs typeface="Helvetica Neue"/>
                <a:sym typeface="Helvetica Neue"/>
              </a:defRPr>
            </a:lvl8pPr>
            <a:lvl9pPr marR="0" lvl="8" algn="l" rtl="0">
              <a:lnSpc>
                <a:spcPct val="100000"/>
              </a:lnSpc>
              <a:spcBef>
                <a:spcPts val="0"/>
              </a:spcBef>
              <a:spcAft>
                <a:spcPts val="0"/>
              </a:spcAft>
              <a:buClr>
                <a:srgbClr val="562457"/>
              </a:buClr>
              <a:buSzPct val="100000"/>
              <a:buFont typeface="Helvetica Neue"/>
              <a:buChar char="▹"/>
              <a:defRPr sz="1800" b="0" i="0" u="none" strike="noStrike" cap="none">
                <a:solidFill>
                  <a:srgbClr val="181818"/>
                </a:solidFill>
                <a:latin typeface="Helvetica Neue"/>
                <a:ea typeface="Helvetica Neue"/>
                <a:cs typeface="Helvetica Neue"/>
                <a:sym typeface="Helvetica Neue"/>
              </a:defRPr>
            </a:lvl9pPr>
          </a:lstStyle>
          <a:p>
            <a:r>
              <a:rPr lang="en-US" dirty="0" smtClean="0"/>
              <a:t> Verify that </a:t>
            </a:r>
            <a:r>
              <a:rPr lang="en-US" dirty="0" err="1" smtClean="0"/>
              <a:t>Git</a:t>
            </a:r>
            <a:r>
              <a:rPr lang="en-US" dirty="0" smtClean="0"/>
              <a:t> noticed the change. Type </a:t>
            </a:r>
            <a:r>
              <a:rPr lang="en-US" dirty="0" err="1" smtClean="0">
                <a:latin typeface="Courier New" charset="0"/>
                <a:ea typeface="Courier New" charset="0"/>
                <a:cs typeface="Courier New" charset="0"/>
              </a:rPr>
              <a:t>git</a:t>
            </a:r>
            <a:r>
              <a:rPr lang="en-US" dirty="0" smtClean="0">
                <a:latin typeface="Courier New" charset="0"/>
                <a:ea typeface="Courier New" charset="0"/>
                <a:cs typeface="Courier New" charset="0"/>
              </a:rPr>
              <a:t> status</a:t>
            </a:r>
            <a:endParaRPr lang="en-US" dirty="0">
              <a:latin typeface="Courier New" charset="0"/>
              <a:ea typeface="Courier New" charset="0"/>
              <a:cs typeface="Courier New" charset="0"/>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6104" y="2891615"/>
            <a:ext cx="6934200" cy="2019300"/>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87984" y="1251365"/>
            <a:ext cx="5908480" cy="1186675"/>
          </a:xfrm>
          <a:prstGeom prst="rect">
            <a:avLst/>
          </a:prstGeom>
        </p:spPr>
      </p:pic>
    </p:spTree>
    <p:extLst>
      <p:ext uri="{BB962C8B-B14F-4D97-AF65-F5344CB8AC3E}">
        <p14:creationId xmlns:p14="http://schemas.microsoft.com/office/powerpoint/2010/main" val="6217610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2025" y="422500"/>
            <a:ext cx="6336848" cy="857400"/>
          </a:xfrm>
        </p:spPr>
        <p:txBody>
          <a:bodyPr/>
          <a:lstStyle/>
          <a:p>
            <a:r>
              <a:rPr lang="en-US" dirty="0" smtClean="0">
                <a:solidFill>
                  <a:srgbClr val="7030A0"/>
                </a:solidFill>
              </a:rPr>
              <a:t>5.2.) Commit the change to Staging</a:t>
            </a:r>
            <a:endParaRPr lang="en-US" dirty="0">
              <a:solidFill>
                <a:srgbClr val="7030A0"/>
              </a:solidFill>
            </a:endParaRPr>
          </a:p>
        </p:txBody>
      </p:sp>
      <p:sp>
        <p:nvSpPr>
          <p:cNvPr id="3" name="Text Placeholder 2"/>
          <p:cNvSpPr>
            <a:spLocks noGrp="1"/>
          </p:cNvSpPr>
          <p:nvPr>
            <p:ph type="body" idx="1"/>
          </p:nvPr>
        </p:nvSpPr>
        <p:spPr>
          <a:xfrm>
            <a:off x="696991" y="1204655"/>
            <a:ext cx="7813591" cy="386640"/>
          </a:xfrm>
        </p:spPr>
        <p:txBody>
          <a:bodyPr/>
          <a:lstStyle/>
          <a:p>
            <a:r>
              <a:rPr lang="en-US" dirty="0" smtClean="0"/>
              <a:t> Type </a:t>
            </a:r>
            <a:r>
              <a:rPr lang="en-US" dirty="0" err="1" smtClean="0">
                <a:latin typeface="Courier New" charset="0"/>
                <a:ea typeface="Courier New" charset="0"/>
                <a:cs typeface="Courier New" charset="0"/>
              </a:rPr>
              <a:t>git</a:t>
            </a:r>
            <a:r>
              <a:rPr lang="en-US" dirty="0" smtClean="0">
                <a:latin typeface="Courier New" charset="0"/>
                <a:ea typeface="Courier New" charset="0"/>
                <a:cs typeface="Courier New" charset="0"/>
              </a:rPr>
              <a:t> add </a:t>
            </a:r>
            <a:r>
              <a:rPr lang="mr-IN" dirty="0" smtClean="0">
                <a:latin typeface="Courier New" charset="0"/>
                <a:ea typeface="Courier New" charset="0"/>
                <a:cs typeface="Courier New" charset="0"/>
              </a:rPr>
              <a:t>–</a:t>
            </a:r>
            <a:r>
              <a:rPr lang="en-US" dirty="0" smtClean="0">
                <a:latin typeface="Courier New" charset="0"/>
                <a:ea typeface="Courier New" charset="0"/>
                <a:cs typeface="Courier New" charset="0"/>
              </a:rPr>
              <a:t>A </a:t>
            </a:r>
            <a:r>
              <a:rPr lang="en-US" dirty="0" smtClean="0"/>
              <a:t>to add the change in the working directory to the </a:t>
            </a:r>
            <a:r>
              <a:rPr lang="en-US" b="1" dirty="0" smtClean="0"/>
              <a:t>staging</a:t>
            </a:r>
            <a:r>
              <a:rPr lang="en-US" dirty="0" smtClean="0"/>
              <a:t> area (i.e. it tell </a:t>
            </a:r>
            <a:r>
              <a:rPr lang="en-US" dirty="0" err="1" smtClean="0"/>
              <a:t>Git</a:t>
            </a:r>
            <a:r>
              <a:rPr lang="en-US" dirty="0" smtClean="0"/>
              <a:t> to track the file)</a:t>
            </a:r>
            <a:endParaRPr lang="en-US" dirty="0"/>
          </a:p>
        </p:txBody>
      </p:sp>
      <p:sp>
        <p:nvSpPr>
          <p:cNvPr id="9" name="Text Placeholder 2"/>
          <p:cNvSpPr txBox="1">
            <a:spLocks/>
          </p:cNvSpPr>
          <p:nvPr/>
        </p:nvSpPr>
        <p:spPr>
          <a:xfrm>
            <a:off x="1560945" y="1801006"/>
            <a:ext cx="6834909" cy="355610"/>
          </a:xfrm>
          <a:prstGeom prst="rect">
            <a:avLst/>
          </a:prstGeom>
          <a:noFill/>
          <a:ln>
            <a:noFill/>
          </a:ln>
        </p:spPr>
        <p:txBody>
          <a:bodyPr wrap="square" lIns="91425" tIns="91425" rIns="91425" bIns="91425"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rgbClr val="562457"/>
              </a:buClr>
              <a:buSzPct val="100000"/>
              <a:buFont typeface="Helvetica Neue"/>
              <a:buChar char="▪"/>
              <a:defRPr sz="1800" b="0" i="0" u="none" strike="noStrike" cap="none">
                <a:solidFill>
                  <a:srgbClr val="181818"/>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562457"/>
              </a:buClr>
              <a:buSzPct val="100000"/>
              <a:buFont typeface="Helvetica Neue"/>
              <a:buChar char="▫"/>
              <a:defRPr sz="1800" b="0" i="0" u="none" strike="noStrike" cap="none">
                <a:solidFill>
                  <a:srgbClr val="181818"/>
                </a:solidFill>
                <a:latin typeface="Helvetica Neue"/>
                <a:ea typeface="Helvetica Neue"/>
                <a:cs typeface="Helvetica Neue"/>
                <a:sym typeface="Helvetica Neue"/>
              </a:defRPr>
            </a:lvl2pPr>
            <a:lvl3pPr marR="0" lvl="2" algn="l" rtl="0">
              <a:lnSpc>
                <a:spcPct val="100000"/>
              </a:lnSpc>
              <a:spcBef>
                <a:spcPts val="0"/>
              </a:spcBef>
              <a:spcAft>
                <a:spcPts val="0"/>
              </a:spcAft>
              <a:buClr>
                <a:srgbClr val="562457"/>
              </a:buClr>
              <a:buSzPct val="100000"/>
              <a:buFont typeface="Helvetica Neue"/>
              <a:buChar char="▸"/>
              <a:defRPr sz="1800" b="0" i="0" u="none" strike="noStrike" cap="none">
                <a:solidFill>
                  <a:srgbClr val="181818"/>
                </a:solidFill>
                <a:latin typeface="Helvetica Neue"/>
                <a:ea typeface="Helvetica Neue"/>
                <a:cs typeface="Helvetica Neue"/>
                <a:sym typeface="Helvetica Neue"/>
              </a:defRPr>
            </a:lvl3pPr>
            <a:lvl4pPr marR="0" lvl="3" algn="l" rtl="0">
              <a:lnSpc>
                <a:spcPct val="100000"/>
              </a:lnSpc>
              <a:spcBef>
                <a:spcPts val="0"/>
              </a:spcBef>
              <a:spcAft>
                <a:spcPts val="0"/>
              </a:spcAft>
              <a:buClr>
                <a:srgbClr val="562457"/>
              </a:buClr>
              <a:buSzPct val="100000"/>
              <a:buFont typeface="Helvetica Neue"/>
              <a:buChar char="▹"/>
              <a:defRPr sz="1800" b="0" i="0" u="none" strike="noStrike" cap="none">
                <a:solidFill>
                  <a:srgbClr val="181818"/>
                </a:solidFill>
                <a:latin typeface="Helvetica Neue"/>
                <a:ea typeface="Helvetica Neue"/>
                <a:cs typeface="Helvetica Neue"/>
                <a:sym typeface="Helvetica Neue"/>
              </a:defRPr>
            </a:lvl4pPr>
            <a:lvl5pPr marR="0" lvl="4" algn="l" rtl="0">
              <a:lnSpc>
                <a:spcPct val="100000"/>
              </a:lnSpc>
              <a:spcBef>
                <a:spcPts val="0"/>
              </a:spcBef>
              <a:spcAft>
                <a:spcPts val="0"/>
              </a:spcAft>
              <a:buClr>
                <a:srgbClr val="562457"/>
              </a:buClr>
              <a:buSzPct val="100000"/>
              <a:buFont typeface="Helvetica Neue"/>
              <a:buChar char="▹"/>
              <a:defRPr sz="1800" b="0" i="0" u="none" strike="noStrike" cap="none">
                <a:solidFill>
                  <a:srgbClr val="181818"/>
                </a:solidFill>
                <a:latin typeface="Helvetica Neue"/>
                <a:ea typeface="Helvetica Neue"/>
                <a:cs typeface="Helvetica Neue"/>
                <a:sym typeface="Helvetica Neue"/>
              </a:defRPr>
            </a:lvl5pPr>
            <a:lvl6pPr marR="0" lvl="5" algn="l" rtl="0">
              <a:lnSpc>
                <a:spcPct val="100000"/>
              </a:lnSpc>
              <a:spcBef>
                <a:spcPts val="0"/>
              </a:spcBef>
              <a:spcAft>
                <a:spcPts val="0"/>
              </a:spcAft>
              <a:buClr>
                <a:srgbClr val="562457"/>
              </a:buClr>
              <a:buSzPct val="100000"/>
              <a:buFont typeface="Helvetica Neue"/>
              <a:buChar char="▹"/>
              <a:defRPr sz="1800" b="0" i="0" u="none" strike="noStrike" cap="none">
                <a:solidFill>
                  <a:srgbClr val="181818"/>
                </a:solidFill>
                <a:latin typeface="Helvetica Neue"/>
                <a:ea typeface="Helvetica Neue"/>
                <a:cs typeface="Helvetica Neue"/>
                <a:sym typeface="Helvetica Neue"/>
              </a:defRPr>
            </a:lvl6pPr>
            <a:lvl7pPr marR="0" lvl="6" algn="l" rtl="0">
              <a:lnSpc>
                <a:spcPct val="100000"/>
              </a:lnSpc>
              <a:spcBef>
                <a:spcPts val="0"/>
              </a:spcBef>
              <a:spcAft>
                <a:spcPts val="0"/>
              </a:spcAft>
              <a:buClr>
                <a:srgbClr val="562457"/>
              </a:buClr>
              <a:buSzPct val="100000"/>
              <a:buFont typeface="Helvetica Neue"/>
              <a:buChar char="▹"/>
              <a:defRPr sz="1800" b="0" i="0" u="none" strike="noStrike" cap="none">
                <a:solidFill>
                  <a:srgbClr val="181818"/>
                </a:solidFill>
                <a:latin typeface="Helvetica Neue"/>
                <a:ea typeface="Helvetica Neue"/>
                <a:cs typeface="Helvetica Neue"/>
                <a:sym typeface="Helvetica Neue"/>
              </a:defRPr>
            </a:lvl7pPr>
            <a:lvl8pPr marR="0" lvl="7" algn="l" rtl="0">
              <a:lnSpc>
                <a:spcPct val="100000"/>
              </a:lnSpc>
              <a:spcBef>
                <a:spcPts val="0"/>
              </a:spcBef>
              <a:spcAft>
                <a:spcPts val="0"/>
              </a:spcAft>
              <a:buClr>
                <a:srgbClr val="562457"/>
              </a:buClr>
              <a:buSzPct val="100000"/>
              <a:buFont typeface="Helvetica Neue"/>
              <a:buChar char="▹"/>
              <a:defRPr sz="1800" b="0" i="0" u="none" strike="noStrike" cap="none">
                <a:solidFill>
                  <a:srgbClr val="181818"/>
                </a:solidFill>
                <a:latin typeface="Helvetica Neue"/>
                <a:ea typeface="Helvetica Neue"/>
                <a:cs typeface="Helvetica Neue"/>
                <a:sym typeface="Helvetica Neue"/>
              </a:defRPr>
            </a:lvl8pPr>
            <a:lvl9pPr marR="0" lvl="8" algn="l" rtl="0">
              <a:lnSpc>
                <a:spcPct val="100000"/>
              </a:lnSpc>
              <a:spcBef>
                <a:spcPts val="0"/>
              </a:spcBef>
              <a:spcAft>
                <a:spcPts val="0"/>
              </a:spcAft>
              <a:buClr>
                <a:srgbClr val="562457"/>
              </a:buClr>
              <a:buSzPct val="100000"/>
              <a:buFont typeface="Helvetica Neue"/>
              <a:buChar char="▹"/>
              <a:defRPr sz="1800" b="0" i="0" u="none" strike="noStrike" cap="none">
                <a:solidFill>
                  <a:srgbClr val="181818"/>
                </a:solidFill>
                <a:latin typeface="Helvetica Neue"/>
                <a:ea typeface="Helvetica Neue"/>
                <a:cs typeface="Helvetica Neue"/>
                <a:sym typeface="Helvetica Neue"/>
              </a:defRPr>
            </a:lvl9pPr>
          </a:lstStyle>
          <a:p>
            <a:pPr>
              <a:buNone/>
            </a:pPr>
            <a:r>
              <a:rPr lang="en-US" sz="1600" dirty="0" smtClean="0"/>
              <a:t>New </a:t>
            </a:r>
            <a:r>
              <a:rPr lang="en-US" sz="1600" dirty="0" err="1" smtClean="0"/>
              <a:t>Github</a:t>
            </a:r>
            <a:r>
              <a:rPr lang="en-US" sz="1600" dirty="0" smtClean="0"/>
              <a:t> users will be prompted for their username and pw</a:t>
            </a:r>
          </a:p>
        </p:txBody>
      </p:sp>
      <p:sp>
        <p:nvSpPr>
          <p:cNvPr id="11" name="Text Placeholder 2"/>
          <p:cNvSpPr txBox="1">
            <a:spLocks/>
          </p:cNvSpPr>
          <p:nvPr/>
        </p:nvSpPr>
        <p:spPr>
          <a:xfrm>
            <a:off x="650103" y="2156616"/>
            <a:ext cx="7878951" cy="417668"/>
          </a:xfrm>
          <a:prstGeom prst="rect">
            <a:avLst/>
          </a:prstGeom>
          <a:noFill/>
          <a:ln>
            <a:noFill/>
          </a:ln>
        </p:spPr>
        <p:txBody>
          <a:bodyPr wrap="square" lIns="91425" tIns="91425" rIns="91425" bIns="91425"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rgbClr val="562457"/>
              </a:buClr>
              <a:buSzPct val="100000"/>
              <a:buFont typeface="Helvetica Neue"/>
              <a:buChar char="▪"/>
              <a:defRPr sz="1800" b="0" i="0" u="none" strike="noStrike" cap="none">
                <a:solidFill>
                  <a:srgbClr val="181818"/>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562457"/>
              </a:buClr>
              <a:buSzPct val="100000"/>
              <a:buFont typeface="Helvetica Neue"/>
              <a:buChar char="▫"/>
              <a:defRPr sz="1800" b="0" i="0" u="none" strike="noStrike" cap="none">
                <a:solidFill>
                  <a:srgbClr val="181818"/>
                </a:solidFill>
                <a:latin typeface="Helvetica Neue"/>
                <a:ea typeface="Helvetica Neue"/>
                <a:cs typeface="Helvetica Neue"/>
                <a:sym typeface="Helvetica Neue"/>
              </a:defRPr>
            </a:lvl2pPr>
            <a:lvl3pPr marR="0" lvl="2" algn="l" rtl="0">
              <a:lnSpc>
                <a:spcPct val="100000"/>
              </a:lnSpc>
              <a:spcBef>
                <a:spcPts val="0"/>
              </a:spcBef>
              <a:spcAft>
                <a:spcPts val="0"/>
              </a:spcAft>
              <a:buClr>
                <a:srgbClr val="562457"/>
              </a:buClr>
              <a:buSzPct val="100000"/>
              <a:buFont typeface="Helvetica Neue"/>
              <a:buChar char="▸"/>
              <a:defRPr sz="1800" b="0" i="0" u="none" strike="noStrike" cap="none">
                <a:solidFill>
                  <a:srgbClr val="181818"/>
                </a:solidFill>
                <a:latin typeface="Helvetica Neue"/>
                <a:ea typeface="Helvetica Neue"/>
                <a:cs typeface="Helvetica Neue"/>
                <a:sym typeface="Helvetica Neue"/>
              </a:defRPr>
            </a:lvl3pPr>
            <a:lvl4pPr marR="0" lvl="3" algn="l" rtl="0">
              <a:lnSpc>
                <a:spcPct val="100000"/>
              </a:lnSpc>
              <a:spcBef>
                <a:spcPts val="0"/>
              </a:spcBef>
              <a:spcAft>
                <a:spcPts val="0"/>
              </a:spcAft>
              <a:buClr>
                <a:srgbClr val="562457"/>
              </a:buClr>
              <a:buSzPct val="100000"/>
              <a:buFont typeface="Helvetica Neue"/>
              <a:buChar char="▹"/>
              <a:defRPr sz="1800" b="0" i="0" u="none" strike="noStrike" cap="none">
                <a:solidFill>
                  <a:srgbClr val="181818"/>
                </a:solidFill>
                <a:latin typeface="Helvetica Neue"/>
                <a:ea typeface="Helvetica Neue"/>
                <a:cs typeface="Helvetica Neue"/>
                <a:sym typeface="Helvetica Neue"/>
              </a:defRPr>
            </a:lvl4pPr>
            <a:lvl5pPr marR="0" lvl="4" algn="l" rtl="0">
              <a:lnSpc>
                <a:spcPct val="100000"/>
              </a:lnSpc>
              <a:spcBef>
                <a:spcPts val="0"/>
              </a:spcBef>
              <a:spcAft>
                <a:spcPts val="0"/>
              </a:spcAft>
              <a:buClr>
                <a:srgbClr val="562457"/>
              </a:buClr>
              <a:buSzPct val="100000"/>
              <a:buFont typeface="Helvetica Neue"/>
              <a:buChar char="▹"/>
              <a:defRPr sz="1800" b="0" i="0" u="none" strike="noStrike" cap="none">
                <a:solidFill>
                  <a:srgbClr val="181818"/>
                </a:solidFill>
                <a:latin typeface="Helvetica Neue"/>
                <a:ea typeface="Helvetica Neue"/>
                <a:cs typeface="Helvetica Neue"/>
                <a:sym typeface="Helvetica Neue"/>
              </a:defRPr>
            </a:lvl5pPr>
            <a:lvl6pPr marR="0" lvl="5" algn="l" rtl="0">
              <a:lnSpc>
                <a:spcPct val="100000"/>
              </a:lnSpc>
              <a:spcBef>
                <a:spcPts val="0"/>
              </a:spcBef>
              <a:spcAft>
                <a:spcPts val="0"/>
              </a:spcAft>
              <a:buClr>
                <a:srgbClr val="562457"/>
              </a:buClr>
              <a:buSzPct val="100000"/>
              <a:buFont typeface="Helvetica Neue"/>
              <a:buChar char="▹"/>
              <a:defRPr sz="1800" b="0" i="0" u="none" strike="noStrike" cap="none">
                <a:solidFill>
                  <a:srgbClr val="181818"/>
                </a:solidFill>
                <a:latin typeface="Helvetica Neue"/>
                <a:ea typeface="Helvetica Neue"/>
                <a:cs typeface="Helvetica Neue"/>
                <a:sym typeface="Helvetica Neue"/>
              </a:defRPr>
            </a:lvl6pPr>
            <a:lvl7pPr marR="0" lvl="6" algn="l" rtl="0">
              <a:lnSpc>
                <a:spcPct val="100000"/>
              </a:lnSpc>
              <a:spcBef>
                <a:spcPts val="0"/>
              </a:spcBef>
              <a:spcAft>
                <a:spcPts val="0"/>
              </a:spcAft>
              <a:buClr>
                <a:srgbClr val="562457"/>
              </a:buClr>
              <a:buSzPct val="100000"/>
              <a:buFont typeface="Helvetica Neue"/>
              <a:buChar char="▹"/>
              <a:defRPr sz="1800" b="0" i="0" u="none" strike="noStrike" cap="none">
                <a:solidFill>
                  <a:srgbClr val="181818"/>
                </a:solidFill>
                <a:latin typeface="Helvetica Neue"/>
                <a:ea typeface="Helvetica Neue"/>
                <a:cs typeface="Helvetica Neue"/>
                <a:sym typeface="Helvetica Neue"/>
              </a:defRPr>
            </a:lvl7pPr>
            <a:lvl8pPr marR="0" lvl="7" algn="l" rtl="0">
              <a:lnSpc>
                <a:spcPct val="100000"/>
              </a:lnSpc>
              <a:spcBef>
                <a:spcPts val="0"/>
              </a:spcBef>
              <a:spcAft>
                <a:spcPts val="0"/>
              </a:spcAft>
              <a:buClr>
                <a:srgbClr val="562457"/>
              </a:buClr>
              <a:buSzPct val="100000"/>
              <a:buFont typeface="Helvetica Neue"/>
              <a:buChar char="▹"/>
              <a:defRPr sz="1800" b="0" i="0" u="none" strike="noStrike" cap="none">
                <a:solidFill>
                  <a:srgbClr val="181818"/>
                </a:solidFill>
                <a:latin typeface="Helvetica Neue"/>
                <a:ea typeface="Helvetica Neue"/>
                <a:cs typeface="Helvetica Neue"/>
                <a:sym typeface="Helvetica Neue"/>
              </a:defRPr>
            </a:lvl8pPr>
            <a:lvl9pPr marR="0" lvl="8" algn="l" rtl="0">
              <a:lnSpc>
                <a:spcPct val="100000"/>
              </a:lnSpc>
              <a:spcBef>
                <a:spcPts val="0"/>
              </a:spcBef>
              <a:spcAft>
                <a:spcPts val="0"/>
              </a:spcAft>
              <a:buClr>
                <a:srgbClr val="562457"/>
              </a:buClr>
              <a:buSzPct val="100000"/>
              <a:buFont typeface="Helvetica Neue"/>
              <a:buChar char="▹"/>
              <a:defRPr sz="1800" b="0" i="0" u="none" strike="noStrike" cap="none">
                <a:solidFill>
                  <a:srgbClr val="181818"/>
                </a:solidFill>
                <a:latin typeface="Helvetica Neue"/>
                <a:ea typeface="Helvetica Neue"/>
                <a:cs typeface="Helvetica Neue"/>
                <a:sym typeface="Helvetica Neue"/>
              </a:defRPr>
            </a:lvl9pPr>
          </a:lstStyle>
          <a:p>
            <a:r>
              <a:rPr lang="en-US" dirty="0" smtClean="0"/>
              <a:t> Commit the change to staging with a message using </a:t>
            </a:r>
            <a:r>
              <a:rPr lang="en-US" dirty="0" smtClean="0">
                <a:latin typeface="Courier New" charset="0"/>
                <a:ea typeface="Courier New" charset="0"/>
                <a:cs typeface="Courier New" charset="0"/>
              </a:rPr>
              <a:t>-m</a:t>
            </a:r>
            <a:endParaRPr lang="en-US" dirty="0">
              <a:latin typeface="Courier New" charset="0"/>
              <a:ea typeface="Courier New" charset="0"/>
              <a:cs typeface="Courier New" charset="0"/>
            </a:endParaRPr>
          </a:p>
        </p:txBody>
      </p:sp>
      <p:sp>
        <p:nvSpPr>
          <p:cNvPr id="6" name="Text Placeholder 2"/>
          <p:cNvSpPr txBox="1">
            <a:spLocks/>
          </p:cNvSpPr>
          <p:nvPr/>
        </p:nvSpPr>
        <p:spPr>
          <a:xfrm>
            <a:off x="650103" y="2897332"/>
            <a:ext cx="6650183" cy="429431"/>
          </a:xfrm>
          <a:prstGeom prst="rect">
            <a:avLst/>
          </a:prstGeom>
          <a:noFill/>
          <a:ln>
            <a:noFill/>
          </a:ln>
        </p:spPr>
        <p:txBody>
          <a:bodyPr wrap="square" lIns="91425" tIns="91425" rIns="91425" bIns="91425"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rgbClr val="562457"/>
              </a:buClr>
              <a:buSzPct val="100000"/>
              <a:buFont typeface="Helvetica Neue"/>
              <a:buChar char="▪"/>
              <a:defRPr sz="1800" b="0" i="0" u="none" strike="noStrike" cap="none">
                <a:solidFill>
                  <a:srgbClr val="181818"/>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562457"/>
              </a:buClr>
              <a:buSzPct val="100000"/>
              <a:buFont typeface="Helvetica Neue"/>
              <a:buChar char="▫"/>
              <a:defRPr sz="1800" b="0" i="0" u="none" strike="noStrike" cap="none">
                <a:solidFill>
                  <a:srgbClr val="181818"/>
                </a:solidFill>
                <a:latin typeface="Helvetica Neue"/>
                <a:ea typeface="Helvetica Neue"/>
                <a:cs typeface="Helvetica Neue"/>
                <a:sym typeface="Helvetica Neue"/>
              </a:defRPr>
            </a:lvl2pPr>
            <a:lvl3pPr marR="0" lvl="2" algn="l" rtl="0">
              <a:lnSpc>
                <a:spcPct val="100000"/>
              </a:lnSpc>
              <a:spcBef>
                <a:spcPts val="0"/>
              </a:spcBef>
              <a:spcAft>
                <a:spcPts val="0"/>
              </a:spcAft>
              <a:buClr>
                <a:srgbClr val="562457"/>
              </a:buClr>
              <a:buSzPct val="100000"/>
              <a:buFont typeface="Helvetica Neue"/>
              <a:buChar char="▸"/>
              <a:defRPr sz="1800" b="0" i="0" u="none" strike="noStrike" cap="none">
                <a:solidFill>
                  <a:srgbClr val="181818"/>
                </a:solidFill>
                <a:latin typeface="Helvetica Neue"/>
                <a:ea typeface="Helvetica Neue"/>
                <a:cs typeface="Helvetica Neue"/>
                <a:sym typeface="Helvetica Neue"/>
              </a:defRPr>
            </a:lvl3pPr>
            <a:lvl4pPr marR="0" lvl="3" algn="l" rtl="0">
              <a:lnSpc>
                <a:spcPct val="100000"/>
              </a:lnSpc>
              <a:spcBef>
                <a:spcPts val="0"/>
              </a:spcBef>
              <a:spcAft>
                <a:spcPts val="0"/>
              </a:spcAft>
              <a:buClr>
                <a:srgbClr val="562457"/>
              </a:buClr>
              <a:buSzPct val="100000"/>
              <a:buFont typeface="Helvetica Neue"/>
              <a:buChar char="▹"/>
              <a:defRPr sz="1800" b="0" i="0" u="none" strike="noStrike" cap="none">
                <a:solidFill>
                  <a:srgbClr val="181818"/>
                </a:solidFill>
                <a:latin typeface="Helvetica Neue"/>
                <a:ea typeface="Helvetica Neue"/>
                <a:cs typeface="Helvetica Neue"/>
                <a:sym typeface="Helvetica Neue"/>
              </a:defRPr>
            </a:lvl4pPr>
            <a:lvl5pPr marR="0" lvl="4" algn="l" rtl="0">
              <a:lnSpc>
                <a:spcPct val="100000"/>
              </a:lnSpc>
              <a:spcBef>
                <a:spcPts val="0"/>
              </a:spcBef>
              <a:spcAft>
                <a:spcPts val="0"/>
              </a:spcAft>
              <a:buClr>
                <a:srgbClr val="562457"/>
              </a:buClr>
              <a:buSzPct val="100000"/>
              <a:buFont typeface="Helvetica Neue"/>
              <a:buChar char="▹"/>
              <a:defRPr sz="1800" b="0" i="0" u="none" strike="noStrike" cap="none">
                <a:solidFill>
                  <a:srgbClr val="181818"/>
                </a:solidFill>
                <a:latin typeface="Helvetica Neue"/>
                <a:ea typeface="Helvetica Neue"/>
                <a:cs typeface="Helvetica Neue"/>
                <a:sym typeface="Helvetica Neue"/>
              </a:defRPr>
            </a:lvl5pPr>
            <a:lvl6pPr marR="0" lvl="5" algn="l" rtl="0">
              <a:lnSpc>
                <a:spcPct val="100000"/>
              </a:lnSpc>
              <a:spcBef>
                <a:spcPts val="0"/>
              </a:spcBef>
              <a:spcAft>
                <a:spcPts val="0"/>
              </a:spcAft>
              <a:buClr>
                <a:srgbClr val="562457"/>
              </a:buClr>
              <a:buSzPct val="100000"/>
              <a:buFont typeface="Helvetica Neue"/>
              <a:buChar char="▹"/>
              <a:defRPr sz="1800" b="0" i="0" u="none" strike="noStrike" cap="none">
                <a:solidFill>
                  <a:srgbClr val="181818"/>
                </a:solidFill>
                <a:latin typeface="Helvetica Neue"/>
                <a:ea typeface="Helvetica Neue"/>
                <a:cs typeface="Helvetica Neue"/>
                <a:sym typeface="Helvetica Neue"/>
              </a:defRPr>
            </a:lvl6pPr>
            <a:lvl7pPr marR="0" lvl="6" algn="l" rtl="0">
              <a:lnSpc>
                <a:spcPct val="100000"/>
              </a:lnSpc>
              <a:spcBef>
                <a:spcPts val="0"/>
              </a:spcBef>
              <a:spcAft>
                <a:spcPts val="0"/>
              </a:spcAft>
              <a:buClr>
                <a:srgbClr val="562457"/>
              </a:buClr>
              <a:buSzPct val="100000"/>
              <a:buFont typeface="Helvetica Neue"/>
              <a:buChar char="▹"/>
              <a:defRPr sz="1800" b="0" i="0" u="none" strike="noStrike" cap="none">
                <a:solidFill>
                  <a:srgbClr val="181818"/>
                </a:solidFill>
                <a:latin typeface="Helvetica Neue"/>
                <a:ea typeface="Helvetica Neue"/>
                <a:cs typeface="Helvetica Neue"/>
                <a:sym typeface="Helvetica Neue"/>
              </a:defRPr>
            </a:lvl7pPr>
            <a:lvl8pPr marR="0" lvl="7" algn="l" rtl="0">
              <a:lnSpc>
                <a:spcPct val="100000"/>
              </a:lnSpc>
              <a:spcBef>
                <a:spcPts val="0"/>
              </a:spcBef>
              <a:spcAft>
                <a:spcPts val="0"/>
              </a:spcAft>
              <a:buClr>
                <a:srgbClr val="562457"/>
              </a:buClr>
              <a:buSzPct val="100000"/>
              <a:buFont typeface="Helvetica Neue"/>
              <a:buChar char="▹"/>
              <a:defRPr sz="1800" b="0" i="0" u="none" strike="noStrike" cap="none">
                <a:solidFill>
                  <a:srgbClr val="181818"/>
                </a:solidFill>
                <a:latin typeface="Helvetica Neue"/>
                <a:ea typeface="Helvetica Neue"/>
                <a:cs typeface="Helvetica Neue"/>
                <a:sym typeface="Helvetica Neue"/>
              </a:defRPr>
            </a:lvl8pPr>
            <a:lvl9pPr marR="0" lvl="8" algn="l" rtl="0">
              <a:lnSpc>
                <a:spcPct val="100000"/>
              </a:lnSpc>
              <a:spcBef>
                <a:spcPts val="0"/>
              </a:spcBef>
              <a:spcAft>
                <a:spcPts val="0"/>
              </a:spcAft>
              <a:buClr>
                <a:srgbClr val="562457"/>
              </a:buClr>
              <a:buSzPct val="100000"/>
              <a:buFont typeface="Helvetica Neue"/>
              <a:buChar char="▹"/>
              <a:defRPr sz="1800" b="0" i="0" u="none" strike="noStrike" cap="none">
                <a:solidFill>
                  <a:srgbClr val="181818"/>
                </a:solidFill>
                <a:latin typeface="Helvetica Neue"/>
                <a:ea typeface="Helvetica Neue"/>
                <a:cs typeface="Helvetica Neue"/>
                <a:sym typeface="Helvetica Neue"/>
              </a:defRPr>
            </a:lvl9pPr>
          </a:lstStyle>
          <a:p>
            <a:r>
              <a:rPr lang="en-US" dirty="0" smtClean="0"/>
              <a:t> Your output should look something like this:</a:t>
            </a:r>
            <a:endParaRPr lang="en-US" dirty="0" smtClean="0">
              <a:latin typeface="Courier New" charset="0"/>
              <a:ea typeface="Courier New" charset="0"/>
              <a:cs typeface="Courier New" charset="0"/>
            </a:endParaRPr>
          </a:p>
        </p:txBody>
      </p:sp>
      <p:sp>
        <p:nvSpPr>
          <p:cNvPr id="14" name="Right Arrow 13"/>
          <p:cNvSpPr/>
          <p:nvPr/>
        </p:nvSpPr>
        <p:spPr>
          <a:xfrm>
            <a:off x="1283855" y="2016336"/>
            <a:ext cx="277090" cy="457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0945" y="2626687"/>
            <a:ext cx="3860800" cy="190500"/>
          </a:xfrm>
          <a:prstGeom prst="rect">
            <a:avLst/>
          </a:prstGeom>
        </p:spPr>
      </p:pic>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60945" y="3354951"/>
            <a:ext cx="2921000" cy="393700"/>
          </a:xfrm>
          <a:prstGeom prst="rect">
            <a:avLst/>
          </a:prstGeom>
        </p:spPr>
      </p:pic>
      <p:pic>
        <p:nvPicPr>
          <p:cNvPr id="17" name="Picture 1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28873" y="2682020"/>
            <a:ext cx="1191177" cy="1783773"/>
          </a:xfrm>
          <a:prstGeom prst="rect">
            <a:avLst/>
          </a:prstGeom>
        </p:spPr>
      </p:pic>
    </p:spTree>
    <p:extLst>
      <p:ext uri="{BB962C8B-B14F-4D97-AF65-F5344CB8AC3E}">
        <p14:creationId xmlns:p14="http://schemas.microsoft.com/office/powerpoint/2010/main" val="20489187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2025" y="422500"/>
            <a:ext cx="6336848" cy="857400"/>
          </a:xfrm>
        </p:spPr>
        <p:txBody>
          <a:bodyPr/>
          <a:lstStyle/>
          <a:p>
            <a:r>
              <a:rPr lang="en-US" dirty="0" smtClean="0">
                <a:solidFill>
                  <a:srgbClr val="7030A0"/>
                </a:solidFill>
              </a:rPr>
              <a:t>5.3.) Push the change to </a:t>
            </a:r>
            <a:r>
              <a:rPr lang="en-US" dirty="0" err="1" smtClean="0">
                <a:solidFill>
                  <a:srgbClr val="7030A0"/>
                </a:solidFill>
              </a:rPr>
              <a:t>Github</a:t>
            </a:r>
            <a:endParaRPr lang="en-US" dirty="0">
              <a:solidFill>
                <a:srgbClr val="7030A0"/>
              </a:solidFill>
            </a:endParaRPr>
          </a:p>
        </p:txBody>
      </p:sp>
      <p:sp>
        <p:nvSpPr>
          <p:cNvPr id="3" name="Text Placeholder 2"/>
          <p:cNvSpPr>
            <a:spLocks noGrp="1"/>
          </p:cNvSpPr>
          <p:nvPr>
            <p:ph type="body" idx="1"/>
          </p:nvPr>
        </p:nvSpPr>
        <p:spPr>
          <a:xfrm>
            <a:off x="696991" y="1204655"/>
            <a:ext cx="7813591" cy="386640"/>
          </a:xfrm>
        </p:spPr>
        <p:txBody>
          <a:bodyPr/>
          <a:lstStyle/>
          <a:p>
            <a:r>
              <a:rPr lang="en-US" dirty="0" smtClean="0"/>
              <a:t> Type </a:t>
            </a:r>
            <a:r>
              <a:rPr lang="en-US" dirty="0" err="1" smtClean="0">
                <a:latin typeface="Courier New" charset="0"/>
                <a:ea typeface="Courier New" charset="0"/>
                <a:cs typeface="Courier New" charset="0"/>
              </a:rPr>
              <a:t>git</a:t>
            </a:r>
            <a:r>
              <a:rPr lang="en-US" dirty="0" smtClean="0">
                <a:latin typeface="Courier New" charset="0"/>
                <a:ea typeface="Courier New" charset="0"/>
                <a:cs typeface="Courier New" charset="0"/>
              </a:rPr>
              <a:t> push </a:t>
            </a:r>
            <a:r>
              <a:rPr lang="en-US" dirty="0" smtClean="0"/>
              <a:t>to push the staged files to </a:t>
            </a:r>
            <a:r>
              <a:rPr lang="en-US" dirty="0" err="1" smtClean="0"/>
              <a:t>Github</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4899" y="1674422"/>
            <a:ext cx="6324600" cy="1955800"/>
          </a:xfrm>
          <a:prstGeom prst="rect">
            <a:avLst/>
          </a:prstGeom>
        </p:spPr>
      </p:pic>
      <p:sp>
        <p:nvSpPr>
          <p:cNvPr id="12" name="Text Placeholder 2"/>
          <p:cNvSpPr txBox="1">
            <a:spLocks/>
          </p:cNvSpPr>
          <p:nvPr/>
        </p:nvSpPr>
        <p:spPr>
          <a:xfrm>
            <a:off x="830570" y="3943236"/>
            <a:ext cx="7813591" cy="386640"/>
          </a:xfrm>
          <a:prstGeom prst="rect">
            <a:avLst/>
          </a:prstGeom>
          <a:noFill/>
          <a:ln>
            <a:noFill/>
          </a:ln>
        </p:spPr>
        <p:txBody>
          <a:bodyPr wrap="square" lIns="91425" tIns="91425" rIns="91425" bIns="91425"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rgbClr val="562457"/>
              </a:buClr>
              <a:buSzPct val="100000"/>
              <a:buFont typeface="Helvetica Neue"/>
              <a:buChar char="▪"/>
              <a:defRPr sz="1800" b="0" i="0" u="none" strike="noStrike" cap="none">
                <a:solidFill>
                  <a:srgbClr val="181818"/>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562457"/>
              </a:buClr>
              <a:buSzPct val="100000"/>
              <a:buFont typeface="Helvetica Neue"/>
              <a:buChar char="▫"/>
              <a:defRPr sz="1800" b="0" i="0" u="none" strike="noStrike" cap="none">
                <a:solidFill>
                  <a:srgbClr val="181818"/>
                </a:solidFill>
                <a:latin typeface="Helvetica Neue"/>
                <a:ea typeface="Helvetica Neue"/>
                <a:cs typeface="Helvetica Neue"/>
                <a:sym typeface="Helvetica Neue"/>
              </a:defRPr>
            </a:lvl2pPr>
            <a:lvl3pPr marR="0" lvl="2" algn="l" rtl="0">
              <a:lnSpc>
                <a:spcPct val="100000"/>
              </a:lnSpc>
              <a:spcBef>
                <a:spcPts val="0"/>
              </a:spcBef>
              <a:spcAft>
                <a:spcPts val="0"/>
              </a:spcAft>
              <a:buClr>
                <a:srgbClr val="562457"/>
              </a:buClr>
              <a:buSzPct val="100000"/>
              <a:buFont typeface="Helvetica Neue"/>
              <a:buChar char="▸"/>
              <a:defRPr sz="1800" b="0" i="0" u="none" strike="noStrike" cap="none">
                <a:solidFill>
                  <a:srgbClr val="181818"/>
                </a:solidFill>
                <a:latin typeface="Helvetica Neue"/>
                <a:ea typeface="Helvetica Neue"/>
                <a:cs typeface="Helvetica Neue"/>
                <a:sym typeface="Helvetica Neue"/>
              </a:defRPr>
            </a:lvl3pPr>
            <a:lvl4pPr marR="0" lvl="3" algn="l" rtl="0">
              <a:lnSpc>
                <a:spcPct val="100000"/>
              </a:lnSpc>
              <a:spcBef>
                <a:spcPts val="0"/>
              </a:spcBef>
              <a:spcAft>
                <a:spcPts val="0"/>
              </a:spcAft>
              <a:buClr>
                <a:srgbClr val="562457"/>
              </a:buClr>
              <a:buSzPct val="100000"/>
              <a:buFont typeface="Helvetica Neue"/>
              <a:buChar char="▹"/>
              <a:defRPr sz="1800" b="0" i="0" u="none" strike="noStrike" cap="none">
                <a:solidFill>
                  <a:srgbClr val="181818"/>
                </a:solidFill>
                <a:latin typeface="Helvetica Neue"/>
                <a:ea typeface="Helvetica Neue"/>
                <a:cs typeface="Helvetica Neue"/>
                <a:sym typeface="Helvetica Neue"/>
              </a:defRPr>
            </a:lvl4pPr>
            <a:lvl5pPr marR="0" lvl="4" algn="l" rtl="0">
              <a:lnSpc>
                <a:spcPct val="100000"/>
              </a:lnSpc>
              <a:spcBef>
                <a:spcPts val="0"/>
              </a:spcBef>
              <a:spcAft>
                <a:spcPts val="0"/>
              </a:spcAft>
              <a:buClr>
                <a:srgbClr val="562457"/>
              </a:buClr>
              <a:buSzPct val="100000"/>
              <a:buFont typeface="Helvetica Neue"/>
              <a:buChar char="▹"/>
              <a:defRPr sz="1800" b="0" i="0" u="none" strike="noStrike" cap="none">
                <a:solidFill>
                  <a:srgbClr val="181818"/>
                </a:solidFill>
                <a:latin typeface="Helvetica Neue"/>
                <a:ea typeface="Helvetica Neue"/>
                <a:cs typeface="Helvetica Neue"/>
                <a:sym typeface="Helvetica Neue"/>
              </a:defRPr>
            </a:lvl5pPr>
            <a:lvl6pPr marR="0" lvl="5" algn="l" rtl="0">
              <a:lnSpc>
                <a:spcPct val="100000"/>
              </a:lnSpc>
              <a:spcBef>
                <a:spcPts val="0"/>
              </a:spcBef>
              <a:spcAft>
                <a:spcPts val="0"/>
              </a:spcAft>
              <a:buClr>
                <a:srgbClr val="562457"/>
              </a:buClr>
              <a:buSzPct val="100000"/>
              <a:buFont typeface="Helvetica Neue"/>
              <a:buChar char="▹"/>
              <a:defRPr sz="1800" b="0" i="0" u="none" strike="noStrike" cap="none">
                <a:solidFill>
                  <a:srgbClr val="181818"/>
                </a:solidFill>
                <a:latin typeface="Helvetica Neue"/>
                <a:ea typeface="Helvetica Neue"/>
                <a:cs typeface="Helvetica Neue"/>
                <a:sym typeface="Helvetica Neue"/>
              </a:defRPr>
            </a:lvl6pPr>
            <a:lvl7pPr marR="0" lvl="6" algn="l" rtl="0">
              <a:lnSpc>
                <a:spcPct val="100000"/>
              </a:lnSpc>
              <a:spcBef>
                <a:spcPts val="0"/>
              </a:spcBef>
              <a:spcAft>
                <a:spcPts val="0"/>
              </a:spcAft>
              <a:buClr>
                <a:srgbClr val="562457"/>
              </a:buClr>
              <a:buSzPct val="100000"/>
              <a:buFont typeface="Helvetica Neue"/>
              <a:buChar char="▹"/>
              <a:defRPr sz="1800" b="0" i="0" u="none" strike="noStrike" cap="none">
                <a:solidFill>
                  <a:srgbClr val="181818"/>
                </a:solidFill>
                <a:latin typeface="Helvetica Neue"/>
                <a:ea typeface="Helvetica Neue"/>
                <a:cs typeface="Helvetica Neue"/>
                <a:sym typeface="Helvetica Neue"/>
              </a:defRPr>
            </a:lvl7pPr>
            <a:lvl8pPr marR="0" lvl="7" algn="l" rtl="0">
              <a:lnSpc>
                <a:spcPct val="100000"/>
              </a:lnSpc>
              <a:spcBef>
                <a:spcPts val="0"/>
              </a:spcBef>
              <a:spcAft>
                <a:spcPts val="0"/>
              </a:spcAft>
              <a:buClr>
                <a:srgbClr val="562457"/>
              </a:buClr>
              <a:buSzPct val="100000"/>
              <a:buFont typeface="Helvetica Neue"/>
              <a:buChar char="▹"/>
              <a:defRPr sz="1800" b="0" i="0" u="none" strike="noStrike" cap="none">
                <a:solidFill>
                  <a:srgbClr val="181818"/>
                </a:solidFill>
                <a:latin typeface="Helvetica Neue"/>
                <a:ea typeface="Helvetica Neue"/>
                <a:cs typeface="Helvetica Neue"/>
                <a:sym typeface="Helvetica Neue"/>
              </a:defRPr>
            </a:lvl8pPr>
            <a:lvl9pPr marR="0" lvl="8" algn="l" rtl="0">
              <a:lnSpc>
                <a:spcPct val="100000"/>
              </a:lnSpc>
              <a:spcBef>
                <a:spcPts val="0"/>
              </a:spcBef>
              <a:spcAft>
                <a:spcPts val="0"/>
              </a:spcAft>
              <a:buClr>
                <a:srgbClr val="562457"/>
              </a:buClr>
              <a:buSzPct val="100000"/>
              <a:buFont typeface="Helvetica Neue"/>
              <a:buChar char="▹"/>
              <a:defRPr sz="1800" b="0" i="0" u="none" strike="noStrike" cap="none">
                <a:solidFill>
                  <a:srgbClr val="181818"/>
                </a:solidFill>
                <a:latin typeface="Helvetica Neue"/>
                <a:ea typeface="Helvetica Neue"/>
                <a:cs typeface="Helvetica Neue"/>
                <a:sym typeface="Helvetica Neue"/>
              </a:defRPr>
            </a:lvl9pPr>
          </a:lstStyle>
          <a:p>
            <a:pPr>
              <a:buNone/>
            </a:pPr>
            <a:r>
              <a:rPr lang="en-US" dirty="0" smtClean="0"/>
              <a:t> In your browser, refresh </a:t>
            </a:r>
            <a:r>
              <a:rPr lang="en-US" dirty="0" err="1" smtClean="0"/>
              <a:t>Github</a:t>
            </a:r>
            <a:r>
              <a:rPr lang="en-US" dirty="0"/>
              <a:t> </a:t>
            </a:r>
            <a:r>
              <a:rPr lang="mr-IN" dirty="0" smtClean="0"/>
              <a:t>–</a:t>
            </a:r>
            <a:r>
              <a:rPr lang="en-US" dirty="0" smtClean="0"/>
              <a:t> you should now see your new commit</a:t>
            </a:r>
            <a:endParaRPr lang="en-US" dirty="0"/>
          </a:p>
        </p:txBody>
      </p:sp>
      <p:sp>
        <p:nvSpPr>
          <p:cNvPr id="13" name="Right Arrow 12"/>
          <p:cNvSpPr/>
          <p:nvPr/>
        </p:nvSpPr>
        <p:spPr>
          <a:xfrm>
            <a:off x="553480" y="4136556"/>
            <a:ext cx="277090" cy="457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11316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Shape 146"/>
          <p:cNvSpPr txBox="1">
            <a:spLocks noGrp="1"/>
          </p:cNvSpPr>
          <p:nvPr>
            <p:ph type="ctrTitle" idx="4294967295"/>
          </p:nvPr>
        </p:nvSpPr>
        <p:spPr>
          <a:xfrm>
            <a:off x="1466758" y="799358"/>
            <a:ext cx="6062700" cy="1159800"/>
          </a:xfrm>
          <a:prstGeom prst="rect">
            <a:avLst/>
          </a:prstGeom>
        </p:spPr>
        <p:txBody>
          <a:bodyPr wrap="square" lIns="91425" tIns="91425" rIns="91425" bIns="91425" anchor="t" anchorCtr="0">
            <a:noAutofit/>
          </a:bodyPr>
          <a:lstStyle/>
          <a:p>
            <a:pPr lvl="0" rtl="0">
              <a:spcBef>
                <a:spcPts val="0"/>
              </a:spcBef>
              <a:buNone/>
            </a:pPr>
            <a:r>
              <a:rPr lang="en-US" sz="9600" dirty="0" smtClean="0">
                <a:solidFill>
                  <a:srgbClr val="88398A"/>
                </a:solidFill>
              </a:rPr>
              <a:t>Congrats!</a:t>
            </a:r>
            <a:endParaRPr lang="en" sz="9600" dirty="0">
              <a:solidFill>
                <a:srgbClr val="88398A"/>
              </a:solidFill>
            </a:endParaRPr>
          </a:p>
        </p:txBody>
      </p:sp>
      <p:sp>
        <p:nvSpPr>
          <p:cNvPr id="2" name="TextBox 1"/>
          <p:cNvSpPr txBox="1"/>
          <p:nvPr/>
        </p:nvSpPr>
        <p:spPr>
          <a:xfrm>
            <a:off x="720434" y="2560363"/>
            <a:ext cx="7555345" cy="400110"/>
          </a:xfrm>
          <a:prstGeom prst="rect">
            <a:avLst/>
          </a:prstGeom>
          <a:noFill/>
        </p:spPr>
        <p:txBody>
          <a:bodyPr wrap="square" rtlCol="0">
            <a:spAutoFit/>
          </a:bodyPr>
          <a:lstStyle/>
          <a:p>
            <a:r>
              <a:rPr lang="en-US" sz="2000" dirty="0" smtClean="0"/>
              <a:t>You have successfully synced your local project to the internet!</a:t>
            </a:r>
            <a:endParaRPr lang="en-US" sz="2000" dirty="0"/>
          </a:p>
        </p:txBody>
      </p:sp>
      <p:pic>
        <p:nvPicPr>
          <p:cNvPr id="3" name="Picture 2"/>
          <p:cNvPicPr>
            <a:picLocks noChangeAspect="1"/>
          </p:cNvPicPr>
          <p:nvPr/>
        </p:nvPicPr>
        <p:blipFill>
          <a:blip r:embed="rId3"/>
          <a:stretch>
            <a:fillRect/>
          </a:stretch>
        </p:blipFill>
        <p:spPr>
          <a:xfrm>
            <a:off x="3694544" y="3034364"/>
            <a:ext cx="1607127" cy="1607127"/>
          </a:xfrm>
          <a:prstGeom prst="rect">
            <a:avLst/>
          </a:prstGeom>
        </p:spPr>
      </p:pic>
    </p:spTree>
    <p:extLst>
      <p:ext uri="{BB962C8B-B14F-4D97-AF65-F5344CB8AC3E}">
        <p14:creationId xmlns:p14="http://schemas.microsoft.com/office/powerpoint/2010/main" val="10881621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2024" y="422500"/>
            <a:ext cx="7879321" cy="857400"/>
          </a:xfrm>
        </p:spPr>
        <p:txBody>
          <a:bodyPr/>
          <a:lstStyle/>
          <a:p>
            <a:r>
              <a:rPr lang="en-US" dirty="0" smtClean="0">
                <a:solidFill>
                  <a:srgbClr val="7030A0"/>
                </a:solidFill>
              </a:rPr>
              <a:t>You can do everything we just did from </a:t>
            </a:r>
            <a:r>
              <a:rPr lang="en-US" dirty="0" err="1" smtClean="0">
                <a:solidFill>
                  <a:srgbClr val="7030A0"/>
                </a:solidFill>
              </a:rPr>
              <a:t>Rstudio</a:t>
            </a:r>
            <a:endParaRPr lang="en-US" dirty="0">
              <a:solidFill>
                <a:srgbClr val="7030A0"/>
              </a:solidFill>
            </a:endParaRPr>
          </a:p>
        </p:txBody>
      </p:sp>
      <p:sp>
        <p:nvSpPr>
          <p:cNvPr id="3" name="Text Placeholder 2"/>
          <p:cNvSpPr>
            <a:spLocks noGrp="1"/>
          </p:cNvSpPr>
          <p:nvPr>
            <p:ph type="body" idx="1"/>
          </p:nvPr>
        </p:nvSpPr>
        <p:spPr>
          <a:xfrm>
            <a:off x="692024" y="1896361"/>
            <a:ext cx="7813591" cy="1328087"/>
          </a:xfrm>
        </p:spPr>
        <p:txBody>
          <a:bodyPr/>
          <a:lstStyle/>
          <a:p>
            <a:pPr marL="342900" marR="0" lvl="0" indent="-342900" defTabSz="914400" eaLnBrk="1" fontAlgn="auto" latinLnBrk="0" hangingPunct="1">
              <a:lnSpc>
                <a:spcPct val="100000"/>
              </a:lnSpc>
              <a:spcBef>
                <a:spcPts val="0"/>
              </a:spcBef>
              <a:spcAft>
                <a:spcPts val="0"/>
              </a:spcAft>
              <a:buClrTx/>
              <a:buSzTx/>
              <a:buFont typeface="+mj-lt"/>
              <a:buAutoNum type="arabicPeriod"/>
              <a:tabLst/>
              <a:defRPr/>
            </a:pPr>
            <a:r>
              <a:rPr lang="en-US" sz="1600" dirty="0" smtClean="0"/>
              <a:t>Create a new repo on </a:t>
            </a:r>
            <a:r>
              <a:rPr lang="en-US" sz="1600" dirty="0" err="1" smtClean="0"/>
              <a:t>Github</a:t>
            </a:r>
            <a:r>
              <a:rPr lang="en-US" sz="1600" dirty="0" smtClean="0"/>
              <a:t>, initialize with a README, and clone the URL</a:t>
            </a:r>
          </a:p>
          <a:p>
            <a:pPr marL="342900" marR="0" lvl="0" indent="-342900" defTabSz="914400" eaLnBrk="1" fontAlgn="auto" latinLnBrk="0" hangingPunct="1">
              <a:lnSpc>
                <a:spcPct val="100000"/>
              </a:lnSpc>
              <a:spcBef>
                <a:spcPts val="0"/>
              </a:spcBef>
              <a:spcAft>
                <a:spcPts val="0"/>
              </a:spcAft>
              <a:buClrTx/>
              <a:buSzTx/>
              <a:buFont typeface="+mj-lt"/>
              <a:buAutoNum type="arabicPeriod"/>
              <a:tabLst/>
              <a:defRPr/>
            </a:pPr>
            <a:r>
              <a:rPr lang="en-US" sz="1600" dirty="0" smtClean="0"/>
              <a:t>Set your working directory in </a:t>
            </a:r>
            <a:r>
              <a:rPr lang="en-US" sz="1600" dirty="0" err="1" smtClean="0"/>
              <a:t>Rstudio</a:t>
            </a:r>
            <a:endParaRPr lang="en-US" sz="1600" dirty="0" smtClean="0"/>
          </a:p>
          <a:p>
            <a:pPr marL="342900" marR="0" lvl="0" indent="-342900" defTabSz="914400" eaLnBrk="1" fontAlgn="auto" latinLnBrk="0" hangingPunct="1">
              <a:lnSpc>
                <a:spcPct val="100000"/>
              </a:lnSpc>
              <a:spcBef>
                <a:spcPts val="0"/>
              </a:spcBef>
              <a:spcAft>
                <a:spcPts val="0"/>
              </a:spcAft>
              <a:buClrTx/>
              <a:buSzTx/>
              <a:buFont typeface="+mj-lt"/>
              <a:buAutoNum type="arabicPeriod"/>
              <a:tabLst/>
              <a:defRPr/>
            </a:pPr>
            <a:r>
              <a:rPr lang="en-US" sz="1600" dirty="0" smtClean="0"/>
              <a:t>In </a:t>
            </a:r>
            <a:r>
              <a:rPr lang="en-US" sz="1600" dirty="0" err="1" smtClean="0"/>
              <a:t>Rstudio</a:t>
            </a:r>
            <a:r>
              <a:rPr lang="en-US" sz="1600" dirty="0" smtClean="0"/>
              <a:t>, start a new project: </a:t>
            </a:r>
            <a:r>
              <a:rPr lang="en-US" sz="1600" i="1" dirty="0" smtClean="0"/>
              <a:t>File &gt; New Project &gt; Version Control &gt; </a:t>
            </a:r>
            <a:r>
              <a:rPr lang="en-US" sz="1600" i="1" dirty="0" err="1" smtClean="0"/>
              <a:t>Git</a:t>
            </a:r>
            <a:endParaRPr lang="en-US" sz="1600" i="1" dirty="0" smtClean="0"/>
          </a:p>
          <a:p>
            <a:pPr marL="342900" marR="0" lvl="0" indent="-342900" defTabSz="914400" eaLnBrk="1" fontAlgn="auto" latinLnBrk="0" hangingPunct="1">
              <a:lnSpc>
                <a:spcPct val="100000"/>
              </a:lnSpc>
              <a:spcBef>
                <a:spcPts val="0"/>
              </a:spcBef>
              <a:spcAft>
                <a:spcPts val="0"/>
              </a:spcAft>
              <a:buClrTx/>
              <a:buSzTx/>
              <a:buFont typeface="+mj-lt"/>
              <a:buAutoNum type="arabicPeriod"/>
              <a:tabLst/>
              <a:defRPr/>
            </a:pPr>
            <a:r>
              <a:rPr lang="en-US" sz="1600" dirty="0" smtClean="0"/>
              <a:t>Paste the URL of your new </a:t>
            </a:r>
            <a:r>
              <a:rPr lang="en-US" sz="1600" dirty="0" err="1" smtClean="0"/>
              <a:t>Github</a:t>
            </a:r>
            <a:r>
              <a:rPr lang="en-US" sz="1600" dirty="0" smtClean="0"/>
              <a:t> repo</a:t>
            </a:r>
          </a:p>
          <a:p>
            <a:pPr marL="342900" marR="0" lvl="0" indent="-342900" defTabSz="914400" eaLnBrk="1" fontAlgn="auto" latinLnBrk="0" hangingPunct="1">
              <a:lnSpc>
                <a:spcPct val="100000"/>
              </a:lnSpc>
              <a:spcBef>
                <a:spcPts val="0"/>
              </a:spcBef>
              <a:spcAft>
                <a:spcPts val="0"/>
              </a:spcAft>
              <a:buClrTx/>
              <a:buSzTx/>
              <a:buFont typeface="+mj-lt"/>
              <a:buAutoNum type="arabicPeriod"/>
              <a:tabLst/>
              <a:defRPr/>
            </a:pPr>
            <a:r>
              <a:rPr lang="en-US" sz="1600" dirty="0" smtClean="0"/>
              <a:t>Check “Open New Session” and then “Create Project”</a:t>
            </a:r>
          </a:p>
        </p:txBody>
      </p:sp>
      <p:sp>
        <p:nvSpPr>
          <p:cNvPr id="12" name="Text Placeholder 2"/>
          <p:cNvSpPr txBox="1">
            <a:spLocks/>
          </p:cNvSpPr>
          <p:nvPr/>
        </p:nvSpPr>
        <p:spPr>
          <a:xfrm>
            <a:off x="461116" y="1279900"/>
            <a:ext cx="7813591" cy="386640"/>
          </a:xfrm>
          <a:prstGeom prst="rect">
            <a:avLst/>
          </a:prstGeom>
          <a:noFill/>
          <a:ln>
            <a:noFill/>
          </a:ln>
        </p:spPr>
        <p:txBody>
          <a:bodyPr wrap="square" lIns="91425" tIns="91425" rIns="91425" bIns="91425"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rgbClr val="562457"/>
              </a:buClr>
              <a:buSzPct val="100000"/>
              <a:buFont typeface="Helvetica Neue"/>
              <a:buChar char="▪"/>
              <a:defRPr sz="1800" b="0" i="0" u="none" strike="noStrike" cap="none">
                <a:solidFill>
                  <a:srgbClr val="181818"/>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562457"/>
              </a:buClr>
              <a:buSzPct val="100000"/>
              <a:buFont typeface="Helvetica Neue"/>
              <a:buChar char="▫"/>
              <a:defRPr sz="1800" b="0" i="0" u="none" strike="noStrike" cap="none">
                <a:solidFill>
                  <a:srgbClr val="181818"/>
                </a:solidFill>
                <a:latin typeface="Helvetica Neue"/>
                <a:ea typeface="Helvetica Neue"/>
                <a:cs typeface="Helvetica Neue"/>
                <a:sym typeface="Helvetica Neue"/>
              </a:defRPr>
            </a:lvl2pPr>
            <a:lvl3pPr marR="0" lvl="2" algn="l" rtl="0">
              <a:lnSpc>
                <a:spcPct val="100000"/>
              </a:lnSpc>
              <a:spcBef>
                <a:spcPts val="0"/>
              </a:spcBef>
              <a:spcAft>
                <a:spcPts val="0"/>
              </a:spcAft>
              <a:buClr>
                <a:srgbClr val="562457"/>
              </a:buClr>
              <a:buSzPct val="100000"/>
              <a:buFont typeface="Helvetica Neue"/>
              <a:buChar char="▸"/>
              <a:defRPr sz="1800" b="0" i="0" u="none" strike="noStrike" cap="none">
                <a:solidFill>
                  <a:srgbClr val="181818"/>
                </a:solidFill>
                <a:latin typeface="Helvetica Neue"/>
                <a:ea typeface="Helvetica Neue"/>
                <a:cs typeface="Helvetica Neue"/>
                <a:sym typeface="Helvetica Neue"/>
              </a:defRPr>
            </a:lvl3pPr>
            <a:lvl4pPr marR="0" lvl="3" algn="l" rtl="0">
              <a:lnSpc>
                <a:spcPct val="100000"/>
              </a:lnSpc>
              <a:spcBef>
                <a:spcPts val="0"/>
              </a:spcBef>
              <a:spcAft>
                <a:spcPts val="0"/>
              </a:spcAft>
              <a:buClr>
                <a:srgbClr val="562457"/>
              </a:buClr>
              <a:buSzPct val="100000"/>
              <a:buFont typeface="Helvetica Neue"/>
              <a:buChar char="▹"/>
              <a:defRPr sz="1800" b="0" i="0" u="none" strike="noStrike" cap="none">
                <a:solidFill>
                  <a:srgbClr val="181818"/>
                </a:solidFill>
                <a:latin typeface="Helvetica Neue"/>
                <a:ea typeface="Helvetica Neue"/>
                <a:cs typeface="Helvetica Neue"/>
                <a:sym typeface="Helvetica Neue"/>
              </a:defRPr>
            </a:lvl4pPr>
            <a:lvl5pPr marR="0" lvl="4" algn="l" rtl="0">
              <a:lnSpc>
                <a:spcPct val="100000"/>
              </a:lnSpc>
              <a:spcBef>
                <a:spcPts val="0"/>
              </a:spcBef>
              <a:spcAft>
                <a:spcPts val="0"/>
              </a:spcAft>
              <a:buClr>
                <a:srgbClr val="562457"/>
              </a:buClr>
              <a:buSzPct val="100000"/>
              <a:buFont typeface="Helvetica Neue"/>
              <a:buChar char="▹"/>
              <a:defRPr sz="1800" b="0" i="0" u="none" strike="noStrike" cap="none">
                <a:solidFill>
                  <a:srgbClr val="181818"/>
                </a:solidFill>
                <a:latin typeface="Helvetica Neue"/>
                <a:ea typeface="Helvetica Neue"/>
                <a:cs typeface="Helvetica Neue"/>
                <a:sym typeface="Helvetica Neue"/>
              </a:defRPr>
            </a:lvl5pPr>
            <a:lvl6pPr marR="0" lvl="5" algn="l" rtl="0">
              <a:lnSpc>
                <a:spcPct val="100000"/>
              </a:lnSpc>
              <a:spcBef>
                <a:spcPts val="0"/>
              </a:spcBef>
              <a:spcAft>
                <a:spcPts val="0"/>
              </a:spcAft>
              <a:buClr>
                <a:srgbClr val="562457"/>
              </a:buClr>
              <a:buSzPct val="100000"/>
              <a:buFont typeface="Helvetica Neue"/>
              <a:buChar char="▹"/>
              <a:defRPr sz="1800" b="0" i="0" u="none" strike="noStrike" cap="none">
                <a:solidFill>
                  <a:srgbClr val="181818"/>
                </a:solidFill>
                <a:latin typeface="Helvetica Neue"/>
                <a:ea typeface="Helvetica Neue"/>
                <a:cs typeface="Helvetica Neue"/>
                <a:sym typeface="Helvetica Neue"/>
              </a:defRPr>
            </a:lvl6pPr>
            <a:lvl7pPr marR="0" lvl="6" algn="l" rtl="0">
              <a:lnSpc>
                <a:spcPct val="100000"/>
              </a:lnSpc>
              <a:spcBef>
                <a:spcPts val="0"/>
              </a:spcBef>
              <a:spcAft>
                <a:spcPts val="0"/>
              </a:spcAft>
              <a:buClr>
                <a:srgbClr val="562457"/>
              </a:buClr>
              <a:buSzPct val="100000"/>
              <a:buFont typeface="Helvetica Neue"/>
              <a:buChar char="▹"/>
              <a:defRPr sz="1800" b="0" i="0" u="none" strike="noStrike" cap="none">
                <a:solidFill>
                  <a:srgbClr val="181818"/>
                </a:solidFill>
                <a:latin typeface="Helvetica Neue"/>
                <a:ea typeface="Helvetica Neue"/>
                <a:cs typeface="Helvetica Neue"/>
                <a:sym typeface="Helvetica Neue"/>
              </a:defRPr>
            </a:lvl7pPr>
            <a:lvl8pPr marR="0" lvl="7" algn="l" rtl="0">
              <a:lnSpc>
                <a:spcPct val="100000"/>
              </a:lnSpc>
              <a:spcBef>
                <a:spcPts val="0"/>
              </a:spcBef>
              <a:spcAft>
                <a:spcPts val="0"/>
              </a:spcAft>
              <a:buClr>
                <a:srgbClr val="562457"/>
              </a:buClr>
              <a:buSzPct val="100000"/>
              <a:buFont typeface="Helvetica Neue"/>
              <a:buChar char="▹"/>
              <a:defRPr sz="1800" b="0" i="0" u="none" strike="noStrike" cap="none">
                <a:solidFill>
                  <a:srgbClr val="181818"/>
                </a:solidFill>
                <a:latin typeface="Helvetica Neue"/>
                <a:ea typeface="Helvetica Neue"/>
                <a:cs typeface="Helvetica Neue"/>
                <a:sym typeface="Helvetica Neue"/>
              </a:defRPr>
            </a:lvl8pPr>
            <a:lvl9pPr marR="0" lvl="8" algn="l" rtl="0">
              <a:lnSpc>
                <a:spcPct val="100000"/>
              </a:lnSpc>
              <a:spcBef>
                <a:spcPts val="0"/>
              </a:spcBef>
              <a:spcAft>
                <a:spcPts val="0"/>
              </a:spcAft>
              <a:buClr>
                <a:srgbClr val="562457"/>
              </a:buClr>
              <a:buSzPct val="100000"/>
              <a:buFont typeface="Helvetica Neue"/>
              <a:buChar char="▹"/>
              <a:defRPr sz="1800" b="0" i="0" u="none" strike="noStrike" cap="none">
                <a:solidFill>
                  <a:srgbClr val="181818"/>
                </a:solidFill>
                <a:latin typeface="Helvetica Neue"/>
                <a:ea typeface="Helvetica Neue"/>
                <a:cs typeface="Helvetica Neue"/>
                <a:sym typeface="Helvetica Neue"/>
              </a:defRPr>
            </a:lvl9pPr>
          </a:lstStyle>
          <a:p>
            <a:r>
              <a:rPr lang="en-US" dirty="0" smtClean="0"/>
              <a:t> To clone your remote repo to local:</a:t>
            </a:r>
            <a:endParaRPr lang="en-US" dirty="0"/>
          </a:p>
        </p:txBody>
      </p:sp>
      <p:sp>
        <p:nvSpPr>
          <p:cNvPr id="6" name="Text Placeholder 2"/>
          <p:cNvSpPr txBox="1">
            <a:spLocks/>
          </p:cNvSpPr>
          <p:nvPr/>
        </p:nvSpPr>
        <p:spPr>
          <a:xfrm>
            <a:off x="946561" y="3840909"/>
            <a:ext cx="7813591" cy="386640"/>
          </a:xfrm>
          <a:prstGeom prst="rect">
            <a:avLst/>
          </a:prstGeom>
          <a:noFill/>
          <a:ln>
            <a:noFill/>
          </a:ln>
        </p:spPr>
        <p:txBody>
          <a:bodyPr wrap="square" lIns="91425" tIns="91425" rIns="91425" bIns="91425"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rgbClr val="562457"/>
              </a:buClr>
              <a:buSzPct val="100000"/>
              <a:buFont typeface="Helvetica Neue"/>
              <a:buChar char="▪"/>
              <a:defRPr sz="1800" b="0" i="0" u="none" strike="noStrike" cap="none">
                <a:solidFill>
                  <a:srgbClr val="181818"/>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562457"/>
              </a:buClr>
              <a:buSzPct val="100000"/>
              <a:buFont typeface="Helvetica Neue"/>
              <a:buChar char="▫"/>
              <a:defRPr sz="1800" b="0" i="0" u="none" strike="noStrike" cap="none">
                <a:solidFill>
                  <a:srgbClr val="181818"/>
                </a:solidFill>
                <a:latin typeface="Helvetica Neue"/>
                <a:ea typeface="Helvetica Neue"/>
                <a:cs typeface="Helvetica Neue"/>
                <a:sym typeface="Helvetica Neue"/>
              </a:defRPr>
            </a:lvl2pPr>
            <a:lvl3pPr marR="0" lvl="2" algn="l" rtl="0">
              <a:lnSpc>
                <a:spcPct val="100000"/>
              </a:lnSpc>
              <a:spcBef>
                <a:spcPts val="0"/>
              </a:spcBef>
              <a:spcAft>
                <a:spcPts val="0"/>
              </a:spcAft>
              <a:buClr>
                <a:srgbClr val="562457"/>
              </a:buClr>
              <a:buSzPct val="100000"/>
              <a:buFont typeface="Helvetica Neue"/>
              <a:buChar char="▸"/>
              <a:defRPr sz="1800" b="0" i="0" u="none" strike="noStrike" cap="none">
                <a:solidFill>
                  <a:srgbClr val="181818"/>
                </a:solidFill>
                <a:latin typeface="Helvetica Neue"/>
                <a:ea typeface="Helvetica Neue"/>
                <a:cs typeface="Helvetica Neue"/>
                <a:sym typeface="Helvetica Neue"/>
              </a:defRPr>
            </a:lvl3pPr>
            <a:lvl4pPr marR="0" lvl="3" algn="l" rtl="0">
              <a:lnSpc>
                <a:spcPct val="100000"/>
              </a:lnSpc>
              <a:spcBef>
                <a:spcPts val="0"/>
              </a:spcBef>
              <a:spcAft>
                <a:spcPts val="0"/>
              </a:spcAft>
              <a:buClr>
                <a:srgbClr val="562457"/>
              </a:buClr>
              <a:buSzPct val="100000"/>
              <a:buFont typeface="Helvetica Neue"/>
              <a:buChar char="▹"/>
              <a:defRPr sz="1800" b="0" i="0" u="none" strike="noStrike" cap="none">
                <a:solidFill>
                  <a:srgbClr val="181818"/>
                </a:solidFill>
                <a:latin typeface="Helvetica Neue"/>
                <a:ea typeface="Helvetica Neue"/>
                <a:cs typeface="Helvetica Neue"/>
                <a:sym typeface="Helvetica Neue"/>
              </a:defRPr>
            </a:lvl4pPr>
            <a:lvl5pPr marR="0" lvl="4" algn="l" rtl="0">
              <a:lnSpc>
                <a:spcPct val="100000"/>
              </a:lnSpc>
              <a:spcBef>
                <a:spcPts val="0"/>
              </a:spcBef>
              <a:spcAft>
                <a:spcPts val="0"/>
              </a:spcAft>
              <a:buClr>
                <a:srgbClr val="562457"/>
              </a:buClr>
              <a:buSzPct val="100000"/>
              <a:buFont typeface="Helvetica Neue"/>
              <a:buChar char="▹"/>
              <a:defRPr sz="1800" b="0" i="0" u="none" strike="noStrike" cap="none">
                <a:solidFill>
                  <a:srgbClr val="181818"/>
                </a:solidFill>
                <a:latin typeface="Helvetica Neue"/>
                <a:ea typeface="Helvetica Neue"/>
                <a:cs typeface="Helvetica Neue"/>
                <a:sym typeface="Helvetica Neue"/>
              </a:defRPr>
            </a:lvl5pPr>
            <a:lvl6pPr marR="0" lvl="5" algn="l" rtl="0">
              <a:lnSpc>
                <a:spcPct val="100000"/>
              </a:lnSpc>
              <a:spcBef>
                <a:spcPts val="0"/>
              </a:spcBef>
              <a:spcAft>
                <a:spcPts val="0"/>
              </a:spcAft>
              <a:buClr>
                <a:srgbClr val="562457"/>
              </a:buClr>
              <a:buSzPct val="100000"/>
              <a:buFont typeface="Helvetica Neue"/>
              <a:buChar char="▹"/>
              <a:defRPr sz="1800" b="0" i="0" u="none" strike="noStrike" cap="none">
                <a:solidFill>
                  <a:srgbClr val="181818"/>
                </a:solidFill>
                <a:latin typeface="Helvetica Neue"/>
                <a:ea typeface="Helvetica Neue"/>
                <a:cs typeface="Helvetica Neue"/>
                <a:sym typeface="Helvetica Neue"/>
              </a:defRPr>
            </a:lvl6pPr>
            <a:lvl7pPr marR="0" lvl="6" algn="l" rtl="0">
              <a:lnSpc>
                <a:spcPct val="100000"/>
              </a:lnSpc>
              <a:spcBef>
                <a:spcPts val="0"/>
              </a:spcBef>
              <a:spcAft>
                <a:spcPts val="0"/>
              </a:spcAft>
              <a:buClr>
                <a:srgbClr val="562457"/>
              </a:buClr>
              <a:buSzPct val="100000"/>
              <a:buFont typeface="Helvetica Neue"/>
              <a:buChar char="▹"/>
              <a:defRPr sz="1800" b="0" i="0" u="none" strike="noStrike" cap="none">
                <a:solidFill>
                  <a:srgbClr val="181818"/>
                </a:solidFill>
                <a:latin typeface="Helvetica Neue"/>
                <a:ea typeface="Helvetica Neue"/>
                <a:cs typeface="Helvetica Neue"/>
                <a:sym typeface="Helvetica Neue"/>
              </a:defRPr>
            </a:lvl7pPr>
            <a:lvl8pPr marR="0" lvl="7" algn="l" rtl="0">
              <a:lnSpc>
                <a:spcPct val="100000"/>
              </a:lnSpc>
              <a:spcBef>
                <a:spcPts val="0"/>
              </a:spcBef>
              <a:spcAft>
                <a:spcPts val="0"/>
              </a:spcAft>
              <a:buClr>
                <a:srgbClr val="562457"/>
              </a:buClr>
              <a:buSzPct val="100000"/>
              <a:buFont typeface="Helvetica Neue"/>
              <a:buChar char="▹"/>
              <a:defRPr sz="1800" b="0" i="0" u="none" strike="noStrike" cap="none">
                <a:solidFill>
                  <a:srgbClr val="181818"/>
                </a:solidFill>
                <a:latin typeface="Helvetica Neue"/>
                <a:ea typeface="Helvetica Neue"/>
                <a:cs typeface="Helvetica Neue"/>
                <a:sym typeface="Helvetica Neue"/>
              </a:defRPr>
            </a:lvl8pPr>
            <a:lvl9pPr marR="0" lvl="8" algn="l" rtl="0">
              <a:lnSpc>
                <a:spcPct val="100000"/>
              </a:lnSpc>
              <a:spcBef>
                <a:spcPts val="0"/>
              </a:spcBef>
              <a:spcAft>
                <a:spcPts val="0"/>
              </a:spcAft>
              <a:buClr>
                <a:srgbClr val="562457"/>
              </a:buClr>
              <a:buSzPct val="100000"/>
              <a:buFont typeface="Helvetica Neue"/>
              <a:buChar char="▹"/>
              <a:defRPr sz="1800" b="0" i="0" u="none" strike="noStrike" cap="none">
                <a:solidFill>
                  <a:srgbClr val="181818"/>
                </a:solidFill>
                <a:latin typeface="Helvetica Neue"/>
                <a:ea typeface="Helvetica Neue"/>
                <a:cs typeface="Helvetica Neue"/>
                <a:sym typeface="Helvetica Neue"/>
              </a:defRPr>
            </a:lvl9pPr>
          </a:lstStyle>
          <a:p>
            <a:pPr>
              <a:buNone/>
            </a:pPr>
            <a:r>
              <a:rPr lang="en-US" dirty="0" smtClean="0"/>
              <a:t>You should now see the file </a:t>
            </a:r>
            <a:r>
              <a:rPr lang="en-US" dirty="0" err="1" smtClean="0"/>
              <a:t>README.md</a:t>
            </a:r>
            <a:r>
              <a:rPr lang="en-US" dirty="0" smtClean="0"/>
              <a:t> in </a:t>
            </a:r>
            <a:r>
              <a:rPr lang="en-US" dirty="0" err="1" smtClean="0"/>
              <a:t>Rstudio’s</a:t>
            </a:r>
            <a:r>
              <a:rPr lang="en-US" dirty="0" smtClean="0"/>
              <a:t> file browser pane</a:t>
            </a:r>
            <a:endParaRPr lang="en-US" dirty="0"/>
          </a:p>
        </p:txBody>
      </p:sp>
      <p:sp>
        <p:nvSpPr>
          <p:cNvPr id="7" name="Right Arrow 6"/>
          <p:cNvSpPr/>
          <p:nvPr/>
        </p:nvSpPr>
        <p:spPr>
          <a:xfrm>
            <a:off x="553479" y="4034229"/>
            <a:ext cx="277090" cy="457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455253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2024" y="422500"/>
            <a:ext cx="7879321" cy="857400"/>
          </a:xfrm>
        </p:spPr>
        <p:txBody>
          <a:bodyPr/>
          <a:lstStyle/>
          <a:p>
            <a:r>
              <a:rPr lang="en-US" dirty="0" smtClean="0">
                <a:solidFill>
                  <a:srgbClr val="7030A0"/>
                </a:solidFill>
              </a:rPr>
              <a:t>You can do everything we just did from </a:t>
            </a:r>
            <a:r>
              <a:rPr lang="en-US" dirty="0" err="1" smtClean="0">
                <a:solidFill>
                  <a:srgbClr val="7030A0"/>
                </a:solidFill>
              </a:rPr>
              <a:t>Rstudio</a:t>
            </a:r>
            <a:endParaRPr lang="en-US" dirty="0">
              <a:solidFill>
                <a:srgbClr val="7030A0"/>
              </a:solidFill>
            </a:endParaRPr>
          </a:p>
        </p:txBody>
      </p:sp>
      <p:sp>
        <p:nvSpPr>
          <p:cNvPr id="3" name="Text Placeholder 2"/>
          <p:cNvSpPr>
            <a:spLocks noGrp="1"/>
          </p:cNvSpPr>
          <p:nvPr>
            <p:ph type="body" idx="1"/>
          </p:nvPr>
        </p:nvSpPr>
        <p:spPr>
          <a:xfrm>
            <a:off x="692024" y="1896361"/>
            <a:ext cx="7813591" cy="1604221"/>
          </a:xfrm>
        </p:spPr>
        <p:txBody>
          <a:bodyPr/>
          <a:lstStyle/>
          <a:p>
            <a:pPr marL="342900" marR="0" lvl="0" indent="-342900" defTabSz="914400" eaLnBrk="1" fontAlgn="auto" latinLnBrk="0" hangingPunct="1">
              <a:lnSpc>
                <a:spcPct val="100000"/>
              </a:lnSpc>
              <a:spcBef>
                <a:spcPts val="0"/>
              </a:spcBef>
              <a:spcAft>
                <a:spcPts val="0"/>
              </a:spcAft>
              <a:buClrTx/>
              <a:buSzTx/>
              <a:buFont typeface="+mj-lt"/>
              <a:buAutoNum type="arabicPeriod"/>
              <a:tabLst/>
              <a:defRPr/>
            </a:pPr>
            <a:r>
              <a:rPr lang="en-US" sz="1600" dirty="0" smtClean="0"/>
              <a:t>Modify the </a:t>
            </a:r>
            <a:r>
              <a:rPr lang="en-US" sz="1600" dirty="0" err="1" smtClean="0"/>
              <a:t>README.md</a:t>
            </a:r>
            <a:r>
              <a:rPr lang="en-US" sz="1600" dirty="0" smtClean="0"/>
              <a:t> file in </a:t>
            </a:r>
            <a:r>
              <a:rPr lang="en-US" sz="1600" dirty="0" err="1" smtClean="0"/>
              <a:t>Rstudio</a:t>
            </a:r>
            <a:r>
              <a:rPr lang="en-US" sz="1600" dirty="0"/>
              <a:t> </a:t>
            </a:r>
            <a:r>
              <a:rPr lang="en-US" sz="1600" dirty="0" smtClean="0"/>
              <a:t>and save </a:t>
            </a:r>
          </a:p>
          <a:p>
            <a:pPr marL="342900" marR="0" lvl="0" indent="-342900" defTabSz="914400" eaLnBrk="1" fontAlgn="auto" latinLnBrk="0" hangingPunct="1">
              <a:lnSpc>
                <a:spcPct val="100000"/>
              </a:lnSpc>
              <a:spcBef>
                <a:spcPts val="0"/>
              </a:spcBef>
              <a:spcAft>
                <a:spcPts val="0"/>
              </a:spcAft>
              <a:buClrTx/>
              <a:buSzTx/>
              <a:buFont typeface="+mj-lt"/>
              <a:buAutoNum type="arabicPeriod"/>
              <a:tabLst/>
              <a:defRPr/>
            </a:pPr>
            <a:r>
              <a:rPr lang="en-US" sz="1600" dirty="0" smtClean="0"/>
              <a:t>From </a:t>
            </a:r>
            <a:r>
              <a:rPr lang="en-US" sz="1600" dirty="0" err="1" smtClean="0"/>
              <a:t>Rstudio</a:t>
            </a:r>
            <a:r>
              <a:rPr lang="en-US" sz="1600" dirty="0" smtClean="0"/>
              <a:t>, click the </a:t>
            </a:r>
            <a:r>
              <a:rPr lang="en-US" sz="1600" dirty="0" err="1" smtClean="0"/>
              <a:t>Git</a:t>
            </a:r>
            <a:r>
              <a:rPr lang="en-US" sz="1600" dirty="0" smtClean="0"/>
              <a:t> tab in the upper right pane</a:t>
            </a:r>
          </a:p>
          <a:p>
            <a:pPr marL="342900" marR="0" lvl="0" indent="-342900" defTabSz="914400" eaLnBrk="1" fontAlgn="auto" latinLnBrk="0" hangingPunct="1">
              <a:lnSpc>
                <a:spcPct val="100000"/>
              </a:lnSpc>
              <a:spcBef>
                <a:spcPts val="0"/>
              </a:spcBef>
              <a:spcAft>
                <a:spcPts val="0"/>
              </a:spcAft>
              <a:buClrTx/>
              <a:buSzTx/>
              <a:buFont typeface="+mj-lt"/>
              <a:buAutoNum type="arabicPeriod"/>
              <a:tabLst/>
              <a:defRPr/>
            </a:pPr>
            <a:r>
              <a:rPr lang="en-US" sz="1600" dirty="0" smtClean="0"/>
              <a:t>Check the Staged box for </a:t>
            </a:r>
            <a:r>
              <a:rPr lang="en-US" sz="1600" dirty="0" err="1" smtClean="0"/>
              <a:t>README.md</a:t>
            </a:r>
            <a:endParaRPr lang="en-US" sz="1600" dirty="0" smtClean="0"/>
          </a:p>
          <a:p>
            <a:pPr marL="342900" marR="0" lvl="0" indent="-342900" defTabSz="914400" eaLnBrk="1" fontAlgn="auto" latinLnBrk="0" hangingPunct="1">
              <a:lnSpc>
                <a:spcPct val="100000"/>
              </a:lnSpc>
              <a:spcBef>
                <a:spcPts val="0"/>
              </a:spcBef>
              <a:spcAft>
                <a:spcPts val="0"/>
              </a:spcAft>
              <a:buClrTx/>
              <a:buSzTx/>
              <a:buFont typeface="+mj-lt"/>
              <a:buAutoNum type="arabicPeriod"/>
              <a:tabLst/>
              <a:defRPr/>
            </a:pPr>
            <a:r>
              <a:rPr lang="en-US" sz="1600" dirty="0" smtClean="0"/>
              <a:t>Click Commit and in the pop up type your commit message (EX. “first commit from </a:t>
            </a:r>
            <a:r>
              <a:rPr lang="en-US" sz="1600" dirty="0" err="1" smtClean="0"/>
              <a:t>Rstudio</a:t>
            </a:r>
            <a:r>
              <a:rPr lang="en-US" sz="1600" dirty="0" smtClean="0"/>
              <a:t>”)</a:t>
            </a:r>
          </a:p>
          <a:p>
            <a:pPr marL="342900" marR="0" lvl="0" indent="-342900" defTabSz="914400" eaLnBrk="1" fontAlgn="auto" latinLnBrk="0" hangingPunct="1">
              <a:lnSpc>
                <a:spcPct val="100000"/>
              </a:lnSpc>
              <a:spcBef>
                <a:spcPts val="0"/>
              </a:spcBef>
              <a:spcAft>
                <a:spcPts val="0"/>
              </a:spcAft>
              <a:buClrTx/>
              <a:buSzTx/>
              <a:buFont typeface="+mj-lt"/>
              <a:buAutoNum type="arabicPeriod"/>
              <a:tabLst/>
              <a:defRPr/>
            </a:pPr>
            <a:r>
              <a:rPr lang="en-US" sz="1600" dirty="0" smtClean="0"/>
              <a:t>Click Commit, then the green Push button. You should see something like this:</a:t>
            </a:r>
          </a:p>
        </p:txBody>
      </p:sp>
      <p:sp>
        <p:nvSpPr>
          <p:cNvPr id="12" name="Text Placeholder 2"/>
          <p:cNvSpPr txBox="1">
            <a:spLocks/>
          </p:cNvSpPr>
          <p:nvPr/>
        </p:nvSpPr>
        <p:spPr>
          <a:xfrm>
            <a:off x="461116" y="1279900"/>
            <a:ext cx="7813591" cy="386640"/>
          </a:xfrm>
          <a:prstGeom prst="rect">
            <a:avLst/>
          </a:prstGeom>
          <a:noFill/>
          <a:ln>
            <a:noFill/>
          </a:ln>
        </p:spPr>
        <p:txBody>
          <a:bodyPr wrap="square" lIns="91425" tIns="91425" rIns="91425" bIns="91425"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rgbClr val="562457"/>
              </a:buClr>
              <a:buSzPct val="100000"/>
              <a:buFont typeface="Helvetica Neue"/>
              <a:buChar char="▪"/>
              <a:defRPr sz="1800" b="0" i="0" u="none" strike="noStrike" cap="none">
                <a:solidFill>
                  <a:srgbClr val="181818"/>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562457"/>
              </a:buClr>
              <a:buSzPct val="100000"/>
              <a:buFont typeface="Helvetica Neue"/>
              <a:buChar char="▫"/>
              <a:defRPr sz="1800" b="0" i="0" u="none" strike="noStrike" cap="none">
                <a:solidFill>
                  <a:srgbClr val="181818"/>
                </a:solidFill>
                <a:latin typeface="Helvetica Neue"/>
                <a:ea typeface="Helvetica Neue"/>
                <a:cs typeface="Helvetica Neue"/>
                <a:sym typeface="Helvetica Neue"/>
              </a:defRPr>
            </a:lvl2pPr>
            <a:lvl3pPr marR="0" lvl="2" algn="l" rtl="0">
              <a:lnSpc>
                <a:spcPct val="100000"/>
              </a:lnSpc>
              <a:spcBef>
                <a:spcPts val="0"/>
              </a:spcBef>
              <a:spcAft>
                <a:spcPts val="0"/>
              </a:spcAft>
              <a:buClr>
                <a:srgbClr val="562457"/>
              </a:buClr>
              <a:buSzPct val="100000"/>
              <a:buFont typeface="Helvetica Neue"/>
              <a:buChar char="▸"/>
              <a:defRPr sz="1800" b="0" i="0" u="none" strike="noStrike" cap="none">
                <a:solidFill>
                  <a:srgbClr val="181818"/>
                </a:solidFill>
                <a:latin typeface="Helvetica Neue"/>
                <a:ea typeface="Helvetica Neue"/>
                <a:cs typeface="Helvetica Neue"/>
                <a:sym typeface="Helvetica Neue"/>
              </a:defRPr>
            </a:lvl3pPr>
            <a:lvl4pPr marR="0" lvl="3" algn="l" rtl="0">
              <a:lnSpc>
                <a:spcPct val="100000"/>
              </a:lnSpc>
              <a:spcBef>
                <a:spcPts val="0"/>
              </a:spcBef>
              <a:spcAft>
                <a:spcPts val="0"/>
              </a:spcAft>
              <a:buClr>
                <a:srgbClr val="562457"/>
              </a:buClr>
              <a:buSzPct val="100000"/>
              <a:buFont typeface="Helvetica Neue"/>
              <a:buChar char="▹"/>
              <a:defRPr sz="1800" b="0" i="0" u="none" strike="noStrike" cap="none">
                <a:solidFill>
                  <a:srgbClr val="181818"/>
                </a:solidFill>
                <a:latin typeface="Helvetica Neue"/>
                <a:ea typeface="Helvetica Neue"/>
                <a:cs typeface="Helvetica Neue"/>
                <a:sym typeface="Helvetica Neue"/>
              </a:defRPr>
            </a:lvl4pPr>
            <a:lvl5pPr marR="0" lvl="4" algn="l" rtl="0">
              <a:lnSpc>
                <a:spcPct val="100000"/>
              </a:lnSpc>
              <a:spcBef>
                <a:spcPts val="0"/>
              </a:spcBef>
              <a:spcAft>
                <a:spcPts val="0"/>
              </a:spcAft>
              <a:buClr>
                <a:srgbClr val="562457"/>
              </a:buClr>
              <a:buSzPct val="100000"/>
              <a:buFont typeface="Helvetica Neue"/>
              <a:buChar char="▹"/>
              <a:defRPr sz="1800" b="0" i="0" u="none" strike="noStrike" cap="none">
                <a:solidFill>
                  <a:srgbClr val="181818"/>
                </a:solidFill>
                <a:latin typeface="Helvetica Neue"/>
                <a:ea typeface="Helvetica Neue"/>
                <a:cs typeface="Helvetica Neue"/>
                <a:sym typeface="Helvetica Neue"/>
              </a:defRPr>
            </a:lvl5pPr>
            <a:lvl6pPr marR="0" lvl="5" algn="l" rtl="0">
              <a:lnSpc>
                <a:spcPct val="100000"/>
              </a:lnSpc>
              <a:spcBef>
                <a:spcPts val="0"/>
              </a:spcBef>
              <a:spcAft>
                <a:spcPts val="0"/>
              </a:spcAft>
              <a:buClr>
                <a:srgbClr val="562457"/>
              </a:buClr>
              <a:buSzPct val="100000"/>
              <a:buFont typeface="Helvetica Neue"/>
              <a:buChar char="▹"/>
              <a:defRPr sz="1800" b="0" i="0" u="none" strike="noStrike" cap="none">
                <a:solidFill>
                  <a:srgbClr val="181818"/>
                </a:solidFill>
                <a:latin typeface="Helvetica Neue"/>
                <a:ea typeface="Helvetica Neue"/>
                <a:cs typeface="Helvetica Neue"/>
                <a:sym typeface="Helvetica Neue"/>
              </a:defRPr>
            </a:lvl6pPr>
            <a:lvl7pPr marR="0" lvl="6" algn="l" rtl="0">
              <a:lnSpc>
                <a:spcPct val="100000"/>
              </a:lnSpc>
              <a:spcBef>
                <a:spcPts val="0"/>
              </a:spcBef>
              <a:spcAft>
                <a:spcPts val="0"/>
              </a:spcAft>
              <a:buClr>
                <a:srgbClr val="562457"/>
              </a:buClr>
              <a:buSzPct val="100000"/>
              <a:buFont typeface="Helvetica Neue"/>
              <a:buChar char="▹"/>
              <a:defRPr sz="1800" b="0" i="0" u="none" strike="noStrike" cap="none">
                <a:solidFill>
                  <a:srgbClr val="181818"/>
                </a:solidFill>
                <a:latin typeface="Helvetica Neue"/>
                <a:ea typeface="Helvetica Neue"/>
                <a:cs typeface="Helvetica Neue"/>
                <a:sym typeface="Helvetica Neue"/>
              </a:defRPr>
            </a:lvl7pPr>
            <a:lvl8pPr marR="0" lvl="7" algn="l" rtl="0">
              <a:lnSpc>
                <a:spcPct val="100000"/>
              </a:lnSpc>
              <a:spcBef>
                <a:spcPts val="0"/>
              </a:spcBef>
              <a:spcAft>
                <a:spcPts val="0"/>
              </a:spcAft>
              <a:buClr>
                <a:srgbClr val="562457"/>
              </a:buClr>
              <a:buSzPct val="100000"/>
              <a:buFont typeface="Helvetica Neue"/>
              <a:buChar char="▹"/>
              <a:defRPr sz="1800" b="0" i="0" u="none" strike="noStrike" cap="none">
                <a:solidFill>
                  <a:srgbClr val="181818"/>
                </a:solidFill>
                <a:latin typeface="Helvetica Neue"/>
                <a:ea typeface="Helvetica Neue"/>
                <a:cs typeface="Helvetica Neue"/>
                <a:sym typeface="Helvetica Neue"/>
              </a:defRPr>
            </a:lvl8pPr>
            <a:lvl9pPr marR="0" lvl="8" algn="l" rtl="0">
              <a:lnSpc>
                <a:spcPct val="100000"/>
              </a:lnSpc>
              <a:spcBef>
                <a:spcPts val="0"/>
              </a:spcBef>
              <a:spcAft>
                <a:spcPts val="0"/>
              </a:spcAft>
              <a:buClr>
                <a:srgbClr val="562457"/>
              </a:buClr>
              <a:buSzPct val="100000"/>
              <a:buFont typeface="Helvetica Neue"/>
              <a:buChar char="▹"/>
              <a:defRPr sz="1800" b="0" i="0" u="none" strike="noStrike" cap="none">
                <a:solidFill>
                  <a:srgbClr val="181818"/>
                </a:solidFill>
                <a:latin typeface="Helvetica Neue"/>
                <a:ea typeface="Helvetica Neue"/>
                <a:cs typeface="Helvetica Neue"/>
                <a:sym typeface="Helvetica Neue"/>
              </a:defRPr>
            </a:lvl9pPr>
          </a:lstStyle>
          <a:p>
            <a:r>
              <a:rPr lang="en-US" dirty="0" smtClean="0"/>
              <a:t> To make local changes, save, commit, and push them to </a:t>
            </a:r>
            <a:r>
              <a:rPr lang="en-US" dirty="0" err="1" smtClean="0"/>
              <a:t>Github</a:t>
            </a:r>
            <a:r>
              <a:rPr lang="en-US" dirty="0" smtClean="0"/>
              <a:t>:</a:t>
            </a:r>
            <a:endParaRPr lang="en-US" dirty="0"/>
          </a:p>
        </p:txBody>
      </p:sp>
      <p:sp>
        <p:nvSpPr>
          <p:cNvPr id="7" name="Right Arrow 6"/>
          <p:cNvSpPr/>
          <p:nvPr/>
        </p:nvSpPr>
        <p:spPr>
          <a:xfrm>
            <a:off x="553479" y="4770433"/>
            <a:ext cx="277090" cy="457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 Placeholder 2"/>
          <p:cNvSpPr txBox="1">
            <a:spLocks/>
          </p:cNvSpPr>
          <p:nvPr/>
        </p:nvSpPr>
        <p:spPr>
          <a:xfrm>
            <a:off x="922934" y="4542873"/>
            <a:ext cx="7813591" cy="386640"/>
          </a:xfrm>
          <a:prstGeom prst="rect">
            <a:avLst/>
          </a:prstGeom>
          <a:noFill/>
          <a:ln>
            <a:noFill/>
          </a:ln>
        </p:spPr>
        <p:txBody>
          <a:bodyPr wrap="square" lIns="91425" tIns="91425" rIns="91425" bIns="91425"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rgbClr val="562457"/>
              </a:buClr>
              <a:buSzPct val="100000"/>
              <a:buFont typeface="Helvetica Neue"/>
              <a:buChar char="▪"/>
              <a:defRPr sz="1800" b="0" i="0" u="none" strike="noStrike" cap="none">
                <a:solidFill>
                  <a:srgbClr val="181818"/>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562457"/>
              </a:buClr>
              <a:buSzPct val="100000"/>
              <a:buFont typeface="Helvetica Neue"/>
              <a:buChar char="▫"/>
              <a:defRPr sz="1800" b="0" i="0" u="none" strike="noStrike" cap="none">
                <a:solidFill>
                  <a:srgbClr val="181818"/>
                </a:solidFill>
                <a:latin typeface="Helvetica Neue"/>
                <a:ea typeface="Helvetica Neue"/>
                <a:cs typeface="Helvetica Neue"/>
                <a:sym typeface="Helvetica Neue"/>
              </a:defRPr>
            </a:lvl2pPr>
            <a:lvl3pPr marR="0" lvl="2" algn="l" rtl="0">
              <a:lnSpc>
                <a:spcPct val="100000"/>
              </a:lnSpc>
              <a:spcBef>
                <a:spcPts val="0"/>
              </a:spcBef>
              <a:spcAft>
                <a:spcPts val="0"/>
              </a:spcAft>
              <a:buClr>
                <a:srgbClr val="562457"/>
              </a:buClr>
              <a:buSzPct val="100000"/>
              <a:buFont typeface="Helvetica Neue"/>
              <a:buChar char="▸"/>
              <a:defRPr sz="1800" b="0" i="0" u="none" strike="noStrike" cap="none">
                <a:solidFill>
                  <a:srgbClr val="181818"/>
                </a:solidFill>
                <a:latin typeface="Helvetica Neue"/>
                <a:ea typeface="Helvetica Neue"/>
                <a:cs typeface="Helvetica Neue"/>
                <a:sym typeface="Helvetica Neue"/>
              </a:defRPr>
            </a:lvl3pPr>
            <a:lvl4pPr marR="0" lvl="3" algn="l" rtl="0">
              <a:lnSpc>
                <a:spcPct val="100000"/>
              </a:lnSpc>
              <a:spcBef>
                <a:spcPts val="0"/>
              </a:spcBef>
              <a:spcAft>
                <a:spcPts val="0"/>
              </a:spcAft>
              <a:buClr>
                <a:srgbClr val="562457"/>
              </a:buClr>
              <a:buSzPct val="100000"/>
              <a:buFont typeface="Helvetica Neue"/>
              <a:buChar char="▹"/>
              <a:defRPr sz="1800" b="0" i="0" u="none" strike="noStrike" cap="none">
                <a:solidFill>
                  <a:srgbClr val="181818"/>
                </a:solidFill>
                <a:latin typeface="Helvetica Neue"/>
                <a:ea typeface="Helvetica Neue"/>
                <a:cs typeface="Helvetica Neue"/>
                <a:sym typeface="Helvetica Neue"/>
              </a:defRPr>
            </a:lvl4pPr>
            <a:lvl5pPr marR="0" lvl="4" algn="l" rtl="0">
              <a:lnSpc>
                <a:spcPct val="100000"/>
              </a:lnSpc>
              <a:spcBef>
                <a:spcPts val="0"/>
              </a:spcBef>
              <a:spcAft>
                <a:spcPts val="0"/>
              </a:spcAft>
              <a:buClr>
                <a:srgbClr val="562457"/>
              </a:buClr>
              <a:buSzPct val="100000"/>
              <a:buFont typeface="Helvetica Neue"/>
              <a:buChar char="▹"/>
              <a:defRPr sz="1800" b="0" i="0" u="none" strike="noStrike" cap="none">
                <a:solidFill>
                  <a:srgbClr val="181818"/>
                </a:solidFill>
                <a:latin typeface="Helvetica Neue"/>
                <a:ea typeface="Helvetica Neue"/>
                <a:cs typeface="Helvetica Neue"/>
                <a:sym typeface="Helvetica Neue"/>
              </a:defRPr>
            </a:lvl5pPr>
            <a:lvl6pPr marR="0" lvl="5" algn="l" rtl="0">
              <a:lnSpc>
                <a:spcPct val="100000"/>
              </a:lnSpc>
              <a:spcBef>
                <a:spcPts val="0"/>
              </a:spcBef>
              <a:spcAft>
                <a:spcPts val="0"/>
              </a:spcAft>
              <a:buClr>
                <a:srgbClr val="562457"/>
              </a:buClr>
              <a:buSzPct val="100000"/>
              <a:buFont typeface="Helvetica Neue"/>
              <a:buChar char="▹"/>
              <a:defRPr sz="1800" b="0" i="0" u="none" strike="noStrike" cap="none">
                <a:solidFill>
                  <a:srgbClr val="181818"/>
                </a:solidFill>
                <a:latin typeface="Helvetica Neue"/>
                <a:ea typeface="Helvetica Neue"/>
                <a:cs typeface="Helvetica Neue"/>
                <a:sym typeface="Helvetica Neue"/>
              </a:defRPr>
            </a:lvl6pPr>
            <a:lvl7pPr marR="0" lvl="6" algn="l" rtl="0">
              <a:lnSpc>
                <a:spcPct val="100000"/>
              </a:lnSpc>
              <a:spcBef>
                <a:spcPts val="0"/>
              </a:spcBef>
              <a:spcAft>
                <a:spcPts val="0"/>
              </a:spcAft>
              <a:buClr>
                <a:srgbClr val="562457"/>
              </a:buClr>
              <a:buSzPct val="100000"/>
              <a:buFont typeface="Helvetica Neue"/>
              <a:buChar char="▹"/>
              <a:defRPr sz="1800" b="0" i="0" u="none" strike="noStrike" cap="none">
                <a:solidFill>
                  <a:srgbClr val="181818"/>
                </a:solidFill>
                <a:latin typeface="Helvetica Neue"/>
                <a:ea typeface="Helvetica Neue"/>
                <a:cs typeface="Helvetica Neue"/>
                <a:sym typeface="Helvetica Neue"/>
              </a:defRPr>
            </a:lvl7pPr>
            <a:lvl8pPr marR="0" lvl="7" algn="l" rtl="0">
              <a:lnSpc>
                <a:spcPct val="100000"/>
              </a:lnSpc>
              <a:spcBef>
                <a:spcPts val="0"/>
              </a:spcBef>
              <a:spcAft>
                <a:spcPts val="0"/>
              </a:spcAft>
              <a:buClr>
                <a:srgbClr val="562457"/>
              </a:buClr>
              <a:buSzPct val="100000"/>
              <a:buFont typeface="Helvetica Neue"/>
              <a:buChar char="▹"/>
              <a:defRPr sz="1800" b="0" i="0" u="none" strike="noStrike" cap="none">
                <a:solidFill>
                  <a:srgbClr val="181818"/>
                </a:solidFill>
                <a:latin typeface="Helvetica Neue"/>
                <a:ea typeface="Helvetica Neue"/>
                <a:cs typeface="Helvetica Neue"/>
                <a:sym typeface="Helvetica Neue"/>
              </a:defRPr>
            </a:lvl8pPr>
            <a:lvl9pPr marR="0" lvl="8" algn="l" rtl="0">
              <a:lnSpc>
                <a:spcPct val="100000"/>
              </a:lnSpc>
              <a:spcBef>
                <a:spcPts val="0"/>
              </a:spcBef>
              <a:spcAft>
                <a:spcPts val="0"/>
              </a:spcAft>
              <a:buClr>
                <a:srgbClr val="562457"/>
              </a:buClr>
              <a:buSzPct val="100000"/>
              <a:buFont typeface="Helvetica Neue"/>
              <a:buChar char="▹"/>
              <a:defRPr sz="1800" b="0" i="0" u="none" strike="noStrike" cap="none">
                <a:solidFill>
                  <a:srgbClr val="181818"/>
                </a:solidFill>
                <a:latin typeface="Helvetica Neue"/>
                <a:ea typeface="Helvetica Neue"/>
                <a:cs typeface="Helvetica Neue"/>
                <a:sym typeface="Helvetica Neue"/>
              </a:defRPr>
            </a:lvl9pPr>
          </a:lstStyle>
          <a:p>
            <a:pPr>
              <a:buNone/>
            </a:pPr>
            <a:r>
              <a:rPr lang="en-US" dirty="0" smtClean="0"/>
              <a:t> In your browser, refresh </a:t>
            </a:r>
            <a:r>
              <a:rPr lang="en-US" dirty="0" err="1" smtClean="0"/>
              <a:t>Github</a:t>
            </a:r>
            <a:r>
              <a:rPr lang="en-US" dirty="0"/>
              <a:t> </a:t>
            </a:r>
            <a:r>
              <a:rPr lang="mr-IN" dirty="0" smtClean="0"/>
              <a:t>–</a:t>
            </a:r>
            <a:r>
              <a:rPr lang="en-US" dirty="0" smtClean="0"/>
              <a:t> you should now see your new commit!</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6846" y="3531925"/>
            <a:ext cx="2430318" cy="979605"/>
          </a:xfrm>
          <a:prstGeom prst="rect">
            <a:avLst/>
          </a:prstGeom>
        </p:spPr>
      </p:pic>
    </p:spTree>
    <p:extLst>
      <p:ext uri="{BB962C8B-B14F-4D97-AF65-F5344CB8AC3E}">
        <p14:creationId xmlns:p14="http://schemas.microsoft.com/office/powerpoint/2010/main" val="21352940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449988" y="0"/>
            <a:ext cx="5490048" cy="5143500"/>
          </a:xfrm>
          <a:prstGeom prst="rect">
            <a:avLst/>
          </a:prstGeom>
        </p:spPr>
      </p:pic>
      <p:cxnSp>
        <p:nvCxnSpPr>
          <p:cNvPr id="5" name="Straight Connector 4"/>
          <p:cNvCxnSpPr/>
          <p:nvPr/>
        </p:nvCxnSpPr>
        <p:spPr>
          <a:xfrm>
            <a:off x="1320800" y="2789382"/>
            <a:ext cx="6142181" cy="27709"/>
          </a:xfrm>
          <a:prstGeom prst="line">
            <a:avLst/>
          </a:prstGeom>
          <a:ln w="28575">
            <a:solidFill>
              <a:srgbClr val="7030A0"/>
            </a:solidFill>
            <a:prstDash val="dash"/>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360218" y="1311564"/>
            <a:ext cx="1524000" cy="523220"/>
          </a:xfrm>
          <a:prstGeom prst="rect">
            <a:avLst/>
          </a:prstGeom>
          <a:noFill/>
        </p:spPr>
        <p:txBody>
          <a:bodyPr wrap="square" rtlCol="0">
            <a:spAutoFit/>
          </a:bodyPr>
          <a:lstStyle/>
          <a:p>
            <a:r>
              <a:rPr lang="en-US" dirty="0" smtClean="0">
                <a:solidFill>
                  <a:srgbClr val="7030A0"/>
                </a:solidFill>
              </a:rPr>
              <a:t>This is what we just did</a:t>
            </a:r>
            <a:endParaRPr lang="en-US" dirty="0">
              <a:solidFill>
                <a:srgbClr val="7030A0"/>
              </a:solidFill>
            </a:endParaRPr>
          </a:p>
        </p:txBody>
      </p:sp>
      <p:sp>
        <p:nvSpPr>
          <p:cNvPr id="9" name="TextBox 8"/>
          <p:cNvSpPr txBox="1"/>
          <p:nvPr/>
        </p:nvSpPr>
        <p:spPr>
          <a:xfrm>
            <a:off x="360218" y="3579091"/>
            <a:ext cx="1524000" cy="523220"/>
          </a:xfrm>
          <a:prstGeom prst="rect">
            <a:avLst/>
          </a:prstGeom>
          <a:noFill/>
        </p:spPr>
        <p:txBody>
          <a:bodyPr wrap="square" rtlCol="0">
            <a:spAutoFit/>
          </a:bodyPr>
          <a:lstStyle/>
          <a:p>
            <a:r>
              <a:rPr lang="en-US" dirty="0" smtClean="0">
                <a:solidFill>
                  <a:srgbClr val="7030A0"/>
                </a:solidFill>
              </a:rPr>
              <a:t>This is what we are about to do</a:t>
            </a:r>
            <a:endParaRPr lang="en-US" dirty="0">
              <a:solidFill>
                <a:srgbClr val="7030A0"/>
              </a:solidFill>
            </a:endParaRPr>
          </a:p>
        </p:txBody>
      </p:sp>
      <p:sp>
        <p:nvSpPr>
          <p:cNvPr id="11" name="TextBox 10"/>
          <p:cNvSpPr txBox="1"/>
          <p:nvPr/>
        </p:nvSpPr>
        <p:spPr>
          <a:xfrm>
            <a:off x="7790751" y="2635493"/>
            <a:ext cx="1524000" cy="307777"/>
          </a:xfrm>
          <a:prstGeom prst="rect">
            <a:avLst/>
          </a:prstGeom>
          <a:noFill/>
        </p:spPr>
        <p:txBody>
          <a:bodyPr wrap="square" rtlCol="0">
            <a:spAutoFit/>
          </a:bodyPr>
          <a:lstStyle/>
          <a:p>
            <a:r>
              <a:rPr lang="en-US" dirty="0" smtClean="0">
                <a:solidFill>
                  <a:srgbClr val="7030A0"/>
                </a:solidFill>
              </a:rPr>
              <a:t>Questions?</a:t>
            </a:r>
            <a:endParaRPr lang="en-US" dirty="0">
              <a:solidFill>
                <a:srgbClr val="7030A0"/>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67516" y="1908399"/>
            <a:ext cx="7980920" cy="1861191"/>
          </a:xfrm>
        </p:spPr>
        <p:txBody>
          <a:bodyPr/>
          <a:lstStyle/>
          <a:p>
            <a:r>
              <a:rPr lang="en-US" sz="1400" dirty="0"/>
              <a:t> </a:t>
            </a:r>
            <a:r>
              <a:rPr lang="en-US" sz="1400" dirty="0" smtClean="0"/>
              <a:t>Use </a:t>
            </a:r>
            <a:r>
              <a:rPr lang="en-US" sz="1400" dirty="0" err="1" smtClean="0">
                <a:latin typeface="Courier New" charset="0"/>
                <a:ea typeface="Courier New" charset="0"/>
                <a:cs typeface="Courier New" charset="0"/>
              </a:rPr>
              <a:t>git</a:t>
            </a:r>
            <a:r>
              <a:rPr lang="en-US" sz="1400" dirty="0" smtClean="0">
                <a:latin typeface="Courier New" charset="0"/>
                <a:ea typeface="Courier New" charset="0"/>
                <a:cs typeface="Courier New" charset="0"/>
              </a:rPr>
              <a:t> diff</a:t>
            </a:r>
            <a:r>
              <a:rPr lang="en-US" sz="1400" dirty="0" smtClean="0"/>
              <a:t> to </a:t>
            </a:r>
            <a:r>
              <a:rPr lang="en-US" sz="1400" dirty="0"/>
              <a:t>check the difference between the remote and the local repo: </a:t>
            </a:r>
            <a:r>
              <a:rPr lang="en-US" sz="1400" dirty="0" err="1">
                <a:latin typeface="Courier New" charset="0"/>
                <a:ea typeface="Courier New" charset="0"/>
                <a:cs typeface="Courier New" charset="0"/>
              </a:rPr>
              <a:t>git</a:t>
            </a:r>
            <a:r>
              <a:rPr lang="en-US" sz="1400" dirty="0">
                <a:latin typeface="Courier New" charset="0"/>
                <a:ea typeface="Courier New" charset="0"/>
                <a:cs typeface="Courier New" charset="0"/>
              </a:rPr>
              <a:t> diff master origin/master</a:t>
            </a:r>
            <a:r>
              <a:rPr lang="en-US" sz="1400" dirty="0"/>
              <a:t> will check the differences between the latest commit locally (master) and latest commit remotely (origin/master</a:t>
            </a:r>
            <a:r>
              <a:rPr lang="en-US" sz="1400" dirty="0" smtClean="0"/>
              <a:t>)</a:t>
            </a:r>
          </a:p>
          <a:p>
            <a:endParaRPr lang="en-US" sz="1400" dirty="0" smtClean="0"/>
          </a:p>
          <a:p>
            <a:r>
              <a:rPr lang="en-US" sz="1400" dirty="0" smtClean="0"/>
              <a:t> For retrieving a repository that you don’t have, use </a:t>
            </a:r>
            <a:r>
              <a:rPr lang="en-US" sz="1400" dirty="0" err="1" smtClean="0">
                <a:latin typeface="Courier New" charset="0"/>
                <a:ea typeface="Courier New" charset="0"/>
                <a:cs typeface="Courier New" charset="0"/>
              </a:rPr>
              <a:t>git</a:t>
            </a:r>
            <a:r>
              <a:rPr lang="en-US" sz="1400" dirty="0" smtClean="0">
                <a:latin typeface="Courier New" charset="0"/>
                <a:ea typeface="Courier New" charset="0"/>
                <a:cs typeface="Courier New" charset="0"/>
              </a:rPr>
              <a:t> clone</a:t>
            </a:r>
            <a:r>
              <a:rPr lang="en-US" sz="1400" dirty="0" smtClean="0"/>
              <a:t> (you already did this with your own repo!)</a:t>
            </a:r>
          </a:p>
          <a:p>
            <a:endParaRPr lang="en-US" sz="1400" dirty="0" smtClean="0"/>
          </a:p>
          <a:p>
            <a:r>
              <a:rPr lang="en-US" sz="1400" dirty="0"/>
              <a:t> </a:t>
            </a:r>
            <a:r>
              <a:rPr lang="en-US" sz="1400" dirty="0" smtClean="0"/>
              <a:t>For switching between branches in a repo you already have, use </a:t>
            </a:r>
            <a:r>
              <a:rPr lang="en-US" sz="1400" dirty="0" err="1" smtClean="0">
                <a:latin typeface="Courier New" charset="0"/>
                <a:ea typeface="Courier New" charset="0"/>
                <a:cs typeface="Courier New" charset="0"/>
              </a:rPr>
              <a:t>git</a:t>
            </a:r>
            <a:r>
              <a:rPr lang="en-US" sz="1400" dirty="0" smtClean="0">
                <a:latin typeface="Courier New" charset="0"/>
                <a:ea typeface="Courier New" charset="0"/>
                <a:cs typeface="Courier New" charset="0"/>
              </a:rPr>
              <a:t> checkout</a:t>
            </a:r>
            <a:endParaRPr lang="en-US" sz="1400" dirty="0">
              <a:latin typeface="Courier New" charset="0"/>
              <a:ea typeface="Courier New" charset="0"/>
              <a:cs typeface="Courier New" charset="0"/>
            </a:endParaRPr>
          </a:p>
        </p:txBody>
      </p:sp>
      <p:sp>
        <p:nvSpPr>
          <p:cNvPr id="6" name="Title 1"/>
          <p:cNvSpPr txBox="1">
            <a:spLocks/>
          </p:cNvSpPr>
          <p:nvPr/>
        </p:nvSpPr>
        <p:spPr>
          <a:xfrm>
            <a:off x="692024" y="422500"/>
            <a:ext cx="7648412" cy="857400"/>
          </a:xfrm>
          <a:prstGeom prst="rect">
            <a:avLst/>
          </a:prstGeom>
          <a:noFill/>
          <a:ln>
            <a:noFill/>
          </a:ln>
        </p:spPr>
        <p:txBody>
          <a:bodyPr wrap="square" lIns="91425" tIns="91425" rIns="91425" bIns="91425"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rgbClr val="181818"/>
              </a:buClr>
              <a:buSzPct val="100000"/>
              <a:buFont typeface="Helvetica Neue"/>
              <a:buNone/>
              <a:defRPr sz="2600" b="1" i="0" u="none" strike="noStrike" cap="none">
                <a:solidFill>
                  <a:srgbClr val="181818"/>
                </a:solidFill>
                <a:latin typeface="Helvetica Neue"/>
                <a:ea typeface="Helvetica Neue"/>
                <a:cs typeface="Helvetica Neue"/>
                <a:sym typeface="Helvetica Neue"/>
              </a:defRPr>
            </a:lvl1pPr>
            <a:lvl2pPr lvl="1">
              <a:spcBef>
                <a:spcPts val="0"/>
              </a:spcBef>
              <a:buSzPct val="100000"/>
              <a:buFont typeface="Titillium Web"/>
              <a:buNone/>
              <a:defRPr sz="2600" b="1">
                <a:latin typeface="Titillium Web"/>
                <a:ea typeface="Titillium Web"/>
                <a:cs typeface="Titillium Web"/>
                <a:sym typeface="Titillium Web"/>
              </a:defRPr>
            </a:lvl2pPr>
            <a:lvl3pPr lvl="2">
              <a:spcBef>
                <a:spcPts val="0"/>
              </a:spcBef>
              <a:buSzPct val="100000"/>
              <a:buFont typeface="Titillium Web"/>
              <a:buNone/>
              <a:defRPr sz="2600" b="1">
                <a:latin typeface="Titillium Web"/>
                <a:ea typeface="Titillium Web"/>
                <a:cs typeface="Titillium Web"/>
                <a:sym typeface="Titillium Web"/>
              </a:defRPr>
            </a:lvl3pPr>
            <a:lvl4pPr lvl="3">
              <a:spcBef>
                <a:spcPts val="0"/>
              </a:spcBef>
              <a:buSzPct val="100000"/>
              <a:buFont typeface="Titillium Web"/>
              <a:buNone/>
              <a:defRPr sz="2600" b="1">
                <a:latin typeface="Titillium Web"/>
                <a:ea typeface="Titillium Web"/>
                <a:cs typeface="Titillium Web"/>
                <a:sym typeface="Titillium Web"/>
              </a:defRPr>
            </a:lvl4pPr>
            <a:lvl5pPr lvl="4">
              <a:spcBef>
                <a:spcPts val="0"/>
              </a:spcBef>
              <a:buSzPct val="100000"/>
              <a:buFont typeface="Titillium Web"/>
              <a:buNone/>
              <a:defRPr sz="2600" b="1">
                <a:latin typeface="Titillium Web"/>
                <a:ea typeface="Titillium Web"/>
                <a:cs typeface="Titillium Web"/>
                <a:sym typeface="Titillium Web"/>
              </a:defRPr>
            </a:lvl5pPr>
            <a:lvl6pPr lvl="5">
              <a:spcBef>
                <a:spcPts val="0"/>
              </a:spcBef>
              <a:buSzPct val="100000"/>
              <a:buFont typeface="Titillium Web"/>
              <a:buNone/>
              <a:defRPr sz="2600" b="1">
                <a:latin typeface="Titillium Web"/>
                <a:ea typeface="Titillium Web"/>
                <a:cs typeface="Titillium Web"/>
                <a:sym typeface="Titillium Web"/>
              </a:defRPr>
            </a:lvl6pPr>
            <a:lvl7pPr lvl="6">
              <a:spcBef>
                <a:spcPts val="0"/>
              </a:spcBef>
              <a:buSzPct val="100000"/>
              <a:buFont typeface="Titillium Web"/>
              <a:buNone/>
              <a:defRPr sz="2600" b="1">
                <a:latin typeface="Titillium Web"/>
                <a:ea typeface="Titillium Web"/>
                <a:cs typeface="Titillium Web"/>
                <a:sym typeface="Titillium Web"/>
              </a:defRPr>
            </a:lvl7pPr>
            <a:lvl8pPr lvl="7">
              <a:spcBef>
                <a:spcPts val="0"/>
              </a:spcBef>
              <a:buSzPct val="100000"/>
              <a:buFont typeface="Titillium Web"/>
              <a:buNone/>
              <a:defRPr sz="2600" b="1">
                <a:latin typeface="Titillium Web"/>
                <a:ea typeface="Titillium Web"/>
                <a:cs typeface="Titillium Web"/>
                <a:sym typeface="Titillium Web"/>
              </a:defRPr>
            </a:lvl8pPr>
            <a:lvl9pPr lvl="8">
              <a:spcBef>
                <a:spcPts val="0"/>
              </a:spcBef>
              <a:buSzPct val="100000"/>
              <a:buFont typeface="Titillium Web"/>
              <a:buNone/>
              <a:defRPr sz="2600" b="1">
                <a:latin typeface="Titillium Web"/>
                <a:ea typeface="Titillium Web"/>
                <a:cs typeface="Titillium Web"/>
                <a:sym typeface="Titillium Web"/>
              </a:defRPr>
            </a:lvl9pPr>
          </a:lstStyle>
          <a:p>
            <a:r>
              <a:rPr lang="en-US" dirty="0" smtClean="0">
                <a:solidFill>
                  <a:srgbClr val="7030A0"/>
                </a:solidFill>
              </a:rPr>
              <a:t>Collaborating </a:t>
            </a:r>
            <a:endParaRPr lang="en-US" dirty="0">
              <a:solidFill>
                <a:srgbClr val="7030A0"/>
              </a:solidFill>
            </a:endParaRPr>
          </a:p>
        </p:txBody>
      </p:sp>
      <p:sp>
        <p:nvSpPr>
          <p:cNvPr id="7" name="Text Placeholder 2"/>
          <p:cNvSpPr txBox="1">
            <a:spLocks/>
          </p:cNvSpPr>
          <p:nvPr/>
        </p:nvSpPr>
        <p:spPr>
          <a:xfrm>
            <a:off x="609434" y="957354"/>
            <a:ext cx="7813591" cy="1148537"/>
          </a:xfrm>
          <a:prstGeom prst="rect">
            <a:avLst/>
          </a:prstGeom>
          <a:noFill/>
          <a:ln>
            <a:noFill/>
          </a:ln>
        </p:spPr>
        <p:txBody>
          <a:bodyPr wrap="square" lIns="91425" tIns="91425" rIns="91425" bIns="91425"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rgbClr val="562457"/>
              </a:buClr>
              <a:buSzPct val="100000"/>
              <a:buFont typeface="Helvetica Neue"/>
              <a:buChar char="▪"/>
              <a:defRPr sz="1800" b="0" i="0" u="none" strike="noStrike" cap="none">
                <a:solidFill>
                  <a:srgbClr val="181818"/>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562457"/>
              </a:buClr>
              <a:buSzPct val="100000"/>
              <a:buFont typeface="Helvetica Neue"/>
              <a:buChar char="▫"/>
              <a:defRPr sz="1800" b="0" i="0" u="none" strike="noStrike" cap="none">
                <a:solidFill>
                  <a:srgbClr val="181818"/>
                </a:solidFill>
                <a:latin typeface="Helvetica Neue"/>
                <a:ea typeface="Helvetica Neue"/>
                <a:cs typeface="Helvetica Neue"/>
                <a:sym typeface="Helvetica Neue"/>
              </a:defRPr>
            </a:lvl2pPr>
            <a:lvl3pPr marR="0" lvl="2" algn="l" rtl="0">
              <a:lnSpc>
                <a:spcPct val="100000"/>
              </a:lnSpc>
              <a:spcBef>
                <a:spcPts val="0"/>
              </a:spcBef>
              <a:spcAft>
                <a:spcPts val="0"/>
              </a:spcAft>
              <a:buClr>
                <a:srgbClr val="562457"/>
              </a:buClr>
              <a:buSzPct val="100000"/>
              <a:buFont typeface="Helvetica Neue"/>
              <a:buChar char="▸"/>
              <a:defRPr sz="1800" b="0" i="0" u="none" strike="noStrike" cap="none">
                <a:solidFill>
                  <a:srgbClr val="181818"/>
                </a:solidFill>
                <a:latin typeface="Helvetica Neue"/>
                <a:ea typeface="Helvetica Neue"/>
                <a:cs typeface="Helvetica Neue"/>
                <a:sym typeface="Helvetica Neue"/>
              </a:defRPr>
            </a:lvl3pPr>
            <a:lvl4pPr marR="0" lvl="3" algn="l" rtl="0">
              <a:lnSpc>
                <a:spcPct val="100000"/>
              </a:lnSpc>
              <a:spcBef>
                <a:spcPts val="0"/>
              </a:spcBef>
              <a:spcAft>
                <a:spcPts val="0"/>
              </a:spcAft>
              <a:buClr>
                <a:srgbClr val="562457"/>
              </a:buClr>
              <a:buSzPct val="100000"/>
              <a:buFont typeface="Helvetica Neue"/>
              <a:buChar char="▹"/>
              <a:defRPr sz="1800" b="0" i="0" u="none" strike="noStrike" cap="none">
                <a:solidFill>
                  <a:srgbClr val="181818"/>
                </a:solidFill>
                <a:latin typeface="Helvetica Neue"/>
                <a:ea typeface="Helvetica Neue"/>
                <a:cs typeface="Helvetica Neue"/>
                <a:sym typeface="Helvetica Neue"/>
              </a:defRPr>
            </a:lvl4pPr>
            <a:lvl5pPr marR="0" lvl="4" algn="l" rtl="0">
              <a:lnSpc>
                <a:spcPct val="100000"/>
              </a:lnSpc>
              <a:spcBef>
                <a:spcPts val="0"/>
              </a:spcBef>
              <a:spcAft>
                <a:spcPts val="0"/>
              </a:spcAft>
              <a:buClr>
                <a:srgbClr val="562457"/>
              </a:buClr>
              <a:buSzPct val="100000"/>
              <a:buFont typeface="Helvetica Neue"/>
              <a:buChar char="▹"/>
              <a:defRPr sz="1800" b="0" i="0" u="none" strike="noStrike" cap="none">
                <a:solidFill>
                  <a:srgbClr val="181818"/>
                </a:solidFill>
                <a:latin typeface="Helvetica Neue"/>
                <a:ea typeface="Helvetica Neue"/>
                <a:cs typeface="Helvetica Neue"/>
                <a:sym typeface="Helvetica Neue"/>
              </a:defRPr>
            </a:lvl5pPr>
            <a:lvl6pPr marR="0" lvl="5" algn="l" rtl="0">
              <a:lnSpc>
                <a:spcPct val="100000"/>
              </a:lnSpc>
              <a:spcBef>
                <a:spcPts val="0"/>
              </a:spcBef>
              <a:spcAft>
                <a:spcPts val="0"/>
              </a:spcAft>
              <a:buClr>
                <a:srgbClr val="562457"/>
              </a:buClr>
              <a:buSzPct val="100000"/>
              <a:buFont typeface="Helvetica Neue"/>
              <a:buChar char="▹"/>
              <a:defRPr sz="1800" b="0" i="0" u="none" strike="noStrike" cap="none">
                <a:solidFill>
                  <a:srgbClr val="181818"/>
                </a:solidFill>
                <a:latin typeface="Helvetica Neue"/>
                <a:ea typeface="Helvetica Neue"/>
                <a:cs typeface="Helvetica Neue"/>
                <a:sym typeface="Helvetica Neue"/>
              </a:defRPr>
            </a:lvl6pPr>
            <a:lvl7pPr marR="0" lvl="6" algn="l" rtl="0">
              <a:lnSpc>
                <a:spcPct val="100000"/>
              </a:lnSpc>
              <a:spcBef>
                <a:spcPts val="0"/>
              </a:spcBef>
              <a:spcAft>
                <a:spcPts val="0"/>
              </a:spcAft>
              <a:buClr>
                <a:srgbClr val="562457"/>
              </a:buClr>
              <a:buSzPct val="100000"/>
              <a:buFont typeface="Helvetica Neue"/>
              <a:buChar char="▹"/>
              <a:defRPr sz="1800" b="0" i="0" u="none" strike="noStrike" cap="none">
                <a:solidFill>
                  <a:srgbClr val="181818"/>
                </a:solidFill>
                <a:latin typeface="Helvetica Neue"/>
                <a:ea typeface="Helvetica Neue"/>
                <a:cs typeface="Helvetica Neue"/>
                <a:sym typeface="Helvetica Neue"/>
              </a:defRPr>
            </a:lvl7pPr>
            <a:lvl8pPr marR="0" lvl="7" algn="l" rtl="0">
              <a:lnSpc>
                <a:spcPct val="100000"/>
              </a:lnSpc>
              <a:spcBef>
                <a:spcPts val="0"/>
              </a:spcBef>
              <a:spcAft>
                <a:spcPts val="0"/>
              </a:spcAft>
              <a:buClr>
                <a:srgbClr val="562457"/>
              </a:buClr>
              <a:buSzPct val="100000"/>
              <a:buFont typeface="Helvetica Neue"/>
              <a:buChar char="▹"/>
              <a:defRPr sz="1800" b="0" i="0" u="none" strike="noStrike" cap="none">
                <a:solidFill>
                  <a:srgbClr val="181818"/>
                </a:solidFill>
                <a:latin typeface="Helvetica Neue"/>
                <a:ea typeface="Helvetica Neue"/>
                <a:cs typeface="Helvetica Neue"/>
                <a:sym typeface="Helvetica Neue"/>
              </a:defRPr>
            </a:lvl8pPr>
            <a:lvl9pPr marR="0" lvl="8" algn="l" rtl="0">
              <a:lnSpc>
                <a:spcPct val="100000"/>
              </a:lnSpc>
              <a:spcBef>
                <a:spcPts val="0"/>
              </a:spcBef>
              <a:spcAft>
                <a:spcPts val="0"/>
              </a:spcAft>
              <a:buClr>
                <a:srgbClr val="562457"/>
              </a:buClr>
              <a:buSzPct val="100000"/>
              <a:buFont typeface="Helvetica Neue"/>
              <a:buChar char="▹"/>
              <a:defRPr sz="1800" b="0" i="0" u="none" strike="noStrike" cap="none">
                <a:solidFill>
                  <a:srgbClr val="181818"/>
                </a:solidFill>
                <a:latin typeface="Helvetica Neue"/>
                <a:ea typeface="Helvetica Neue"/>
                <a:cs typeface="Helvetica Neue"/>
                <a:sym typeface="Helvetica Neue"/>
              </a:defRPr>
            </a:lvl9pPr>
          </a:lstStyle>
          <a:p>
            <a:pPr>
              <a:buNone/>
            </a:pPr>
            <a:r>
              <a:rPr lang="en-US" sz="1400" dirty="0" smtClean="0"/>
              <a:t>In a collaborative repo, the origin/master might be ahead of yours so you can’t just push your content to it. So what do you do?</a:t>
            </a:r>
          </a:p>
          <a:p>
            <a:pPr>
              <a:buNone/>
            </a:pPr>
            <a:endParaRPr lang="en-US" sz="1400" dirty="0"/>
          </a:p>
          <a:p>
            <a:pPr>
              <a:buNone/>
            </a:pPr>
            <a:r>
              <a:rPr lang="en-US" sz="1400" dirty="0" smtClean="0"/>
              <a:t>First make sure you’ve comfortable moving around repositories:</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62910" y="3718181"/>
            <a:ext cx="4414982" cy="1359815"/>
          </a:xfrm>
          <a:prstGeom prst="rect">
            <a:avLst/>
          </a:prstGeom>
        </p:spPr>
      </p:pic>
    </p:spTree>
    <p:extLst>
      <p:ext uri="{BB962C8B-B14F-4D97-AF65-F5344CB8AC3E}">
        <p14:creationId xmlns:p14="http://schemas.microsoft.com/office/powerpoint/2010/main" val="238509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193964" y="422500"/>
            <a:ext cx="8146472" cy="857400"/>
          </a:xfrm>
          <a:prstGeom prst="rect">
            <a:avLst/>
          </a:prstGeom>
          <a:noFill/>
          <a:ln>
            <a:noFill/>
          </a:ln>
        </p:spPr>
        <p:txBody>
          <a:bodyPr wrap="square" lIns="91425" tIns="91425" rIns="91425" bIns="91425"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rgbClr val="181818"/>
              </a:buClr>
              <a:buSzPct val="100000"/>
              <a:buFont typeface="Helvetica Neue"/>
              <a:buNone/>
              <a:defRPr sz="2600" b="1" i="0" u="none" strike="noStrike" cap="none">
                <a:solidFill>
                  <a:srgbClr val="181818"/>
                </a:solidFill>
                <a:latin typeface="Helvetica Neue"/>
                <a:ea typeface="Helvetica Neue"/>
                <a:cs typeface="Helvetica Neue"/>
                <a:sym typeface="Helvetica Neue"/>
              </a:defRPr>
            </a:lvl1pPr>
            <a:lvl2pPr lvl="1">
              <a:spcBef>
                <a:spcPts val="0"/>
              </a:spcBef>
              <a:buSzPct val="100000"/>
              <a:buFont typeface="Titillium Web"/>
              <a:buNone/>
              <a:defRPr sz="2600" b="1">
                <a:latin typeface="Titillium Web"/>
                <a:ea typeface="Titillium Web"/>
                <a:cs typeface="Titillium Web"/>
                <a:sym typeface="Titillium Web"/>
              </a:defRPr>
            </a:lvl2pPr>
            <a:lvl3pPr lvl="2">
              <a:spcBef>
                <a:spcPts val="0"/>
              </a:spcBef>
              <a:buSzPct val="100000"/>
              <a:buFont typeface="Titillium Web"/>
              <a:buNone/>
              <a:defRPr sz="2600" b="1">
                <a:latin typeface="Titillium Web"/>
                <a:ea typeface="Titillium Web"/>
                <a:cs typeface="Titillium Web"/>
                <a:sym typeface="Titillium Web"/>
              </a:defRPr>
            </a:lvl3pPr>
            <a:lvl4pPr lvl="3">
              <a:spcBef>
                <a:spcPts val="0"/>
              </a:spcBef>
              <a:buSzPct val="100000"/>
              <a:buFont typeface="Titillium Web"/>
              <a:buNone/>
              <a:defRPr sz="2600" b="1">
                <a:latin typeface="Titillium Web"/>
                <a:ea typeface="Titillium Web"/>
                <a:cs typeface="Titillium Web"/>
                <a:sym typeface="Titillium Web"/>
              </a:defRPr>
            </a:lvl4pPr>
            <a:lvl5pPr lvl="4">
              <a:spcBef>
                <a:spcPts val="0"/>
              </a:spcBef>
              <a:buSzPct val="100000"/>
              <a:buFont typeface="Titillium Web"/>
              <a:buNone/>
              <a:defRPr sz="2600" b="1">
                <a:latin typeface="Titillium Web"/>
                <a:ea typeface="Titillium Web"/>
                <a:cs typeface="Titillium Web"/>
                <a:sym typeface="Titillium Web"/>
              </a:defRPr>
            </a:lvl5pPr>
            <a:lvl6pPr lvl="5">
              <a:spcBef>
                <a:spcPts val="0"/>
              </a:spcBef>
              <a:buSzPct val="100000"/>
              <a:buFont typeface="Titillium Web"/>
              <a:buNone/>
              <a:defRPr sz="2600" b="1">
                <a:latin typeface="Titillium Web"/>
                <a:ea typeface="Titillium Web"/>
                <a:cs typeface="Titillium Web"/>
                <a:sym typeface="Titillium Web"/>
              </a:defRPr>
            </a:lvl6pPr>
            <a:lvl7pPr lvl="6">
              <a:spcBef>
                <a:spcPts val="0"/>
              </a:spcBef>
              <a:buSzPct val="100000"/>
              <a:buFont typeface="Titillium Web"/>
              <a:buNone/>
              <a:defRPr sz="2600" b="1">
                <a:latin typeface="Titillium Web"/>
                <a:ea typeface="Titillium Web"/>
                <a:cs typeface="Titillium Web"/>
                <a:sym typeface="Titillium Web"/>
              </a:defRPr>
            </a:lvl7pPr>
            <a:lvl8pPr lvl="7">
              <a:spcBef>
                <a:spcPts val="0"/>
              </a:spcBef>
              <a:buSzPct val="100000"/>
              <a:buFont typeface="Titillium Web"/>
              <a:buNone/>
              <a:defRPr sz="2600" b="1">
                <a:latin typeface="Titillium Web"/>
                <a:ea typeface="Titillium Web"/>
                <a:cs typeface="Titillium Web"/>
                <a:sym typeface="Titillium Web"/>
              </a:defRPr>
            </a:lvl8pPr>
            <a:lvl9pPr lvl="8">
              <a:spcBef>
                <a:spcPts val="0"/>
              </a:spcBef>
              <a:buSzPct val="100000"/>
              <a:buFont typeface="Titillium Web"/>
              <a:buNone/>
              <a:defRPr sz="2600" b="1">
                <a:latin typeface="Titillium Web"/>
                <a:ea typeface="Titillium Web"/>
                <a:cs typeface="Titillium Web"/>
                <a:sym typeface="Titillium Web"/>
              </a:defRPr>
            </a:lvl9pPr>
          </a:lstStyle>
          <a:p>
            <a:r>
              <a:rPr lang="en-US" dirty="0" smtClean="0">
                <a:solidFill>
                  <a:srgbClr val="7030A0"/>
                </a:solidFill>
              </a:rPr>
              <a:t>Take their content &gt; Edit </a:t>
            </a:r>
            <a:r>
              <a:rPr lang="en-US" smtClean="0">
                <a:solidFill>
                  <a:srgbClr val="7030A0"/>
                </a:solidFill>
              </a:rPr>
              <a:t>&gt; Merge back to Origin</a:t>
            </a:r>
            <a:endParaRPr lang="en-US" dirty="0">
              <a:solidFill>
                <a:srgbClr val="7030A0"/>
              </a:solidFill>
            </a:endParaRPr>
          </a:p>
        </p:txBody>
      </p:sp>
      <p:sp>
        <p:nvSpPr>
          <p:cNvPr id="7" name="Text Placeholder 2"/>
          <p:cNvSpPr txBox="1">
            <a:spLocks/>
          </p:cNvSpPr>
          <p:nvPr/>
        </p:nvSpPr>
        <p:spPr>
          <a:xfrm>
            <a:off x="360404" y="1065849"/>
            <a:ext cx="7813591" cy="428101"/>
          </a:xfrm>
          <a:prstGeom prst="rect">
            <a:avLst/>
          </a:prstGeom>
          <a:noFill/>
          <a:ln>
            <a:noFill/>
          </a:ln>
        </p:spPr>
        <p:txBody>
          <a:bodyPr wrap="square" lIns="91425" tIns="91425" rIns="91425" bIns="91425"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rgbClr val="562457"/>
              </a:buClr>
              <a:buSzPct val="100000"/>
              <a:buFont typeface="Helvetica Neue"/>
              <a:buChar char="▪"/>
              <a:defRPr sz="1800" b="0" i="0" u="none" strike="noStrike" cap="none">
                <a:solidFill>
                  <a:srgbClr val="181818"/>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562457"/>
              </a:buClr>
              <a:buSzPct val="100000"/>
              <a:buFont typeface="Helvetica Neue"/>
              <a:buChar char="▫"/>
              <a:defRPr sz="1800" b="0" i="0" u="none" strike="noStrike" cap="none">
                <a:solidFill>
                  <a:srgbClr val="181818"/>
                </a:solidFill>
                <a:latin typeface="Helvetica Neue"/>
                <a:ea typeface="Helvetica Neue"/>
                <a:cs typeface="Helvetica Neue"/>
                <a:sym typeface="Helvetica Neue"/>
              </a:defRPr>
            </a:lvl2pPr>
            <a:lvl3pPr marR="0" lvl="2" algn="l" rtl="0">
              <a:lnSpc>
                <a:spcPct val="100000"/>
              </a:lnSpc>
              <a:spcBef>
                <a:spcPts val="0"/>
              </a:spcBef>
              <a:spcAft>
                <a:spcPts val="0"/>
              </a:spcAft>
              <a:buClr>
                <a:srgbClr val="562457"/>
              </a:buClr>
              <a:buSzPct val="100000"/>
              <a:buFont typeface="Helvetica Neue"/>
              <a:buChar char="▸"/>
              <a:defRPr sz="1800" b="0" i="0" u="none" strike="noStrike" cap="none">
                <a:solidFill>
                  <a:srgbClr val="181818"/>
                </a:solidFill>
                <a:latin typeface="Helvetica Neue"/>
                <a:ea typeface="Helvetica Neue"/>
                <a:cs typeface="Helvetica Neue"/>
                <a:sym typeface="Helvetica Neue"/>
              </a:defRPr>
            </a:lvl3pPr>
            <a:lvl4pPr marR="0" lvl="3" algn="l" rtl="0">
              <a:lnSpc>
                <a:spcPct val="100000"/>
              </a:lnSpc>
              <a:spcBef>
                <a:spcPts val="0"/>
              </a:spcBef>
              <a:spcAft>
                <a:spcPts val="0"/>
              </a:spcAft>
              <a:buClr>
                <a:srgbClr val="562457"/>
              </a:buClr>
              <a:buSzPct val="100000"/>
              <a:buFont typeface="Helvetica Neue"/>
              <a:buChar char="▹"/>
              <a:defRPr sz="1800" b="0" i="0" u="none" strike="noStrike" cap="none">
                <a:solidFill>
                  <a:srgbClr val="181818"/>
                </a:solidFill>
                <a:latin typeface="Helvetica Neue"/>
                <a:ea typeface="Helvetica Neue"/>
                <a:cs typeface="Helvetica Neue"/>
                <a:sym typeface="Helvetica Neue"/>
              </a:defRPr>
            </a:lvl4pPr>
            <a:lvl5pPr marR="0" lvl="4" algn="l" rtl="0">
              <a:lnSpc>
                <a:spcPct val="100000"/>
              </a:lnSpc>
              <a:spcBef>
                <a:spcPts val="0"/>
              </a:spcBef>
              <a:spcAft>
                <a:spcPts val="0"/>
              </a:spcAft>
              <a:buClr>
                <a:srgbClr val="562457"/>
              </a:buClr>
              <a:buSzPct val="100000"/>
              <a:buFont typeface="Helvetica Neue"/>
              <a:buChar char="▹"/>
              <a:defRPr sz="1800" b="0" i="0" u="none" strike="noStrike" cap="none">
                <a:solidFill>
                  <a:srgbClr val="181818"/>
                </a:solidFill>
                <a:latin typeface="Helvetica Neue"/>
                <a:ea typeface="Helvetica Neue"/>
                <a:cs typeface="Helvetica Neue"/>
                <a:sym typeface="Helvetica Neue"/>
              </a:defRPr>
            </a:lvl5pPr>
            <a:lvl6pPr marR="0" lvl="5" algn="l" rtl="0">
              <a:lnSpc>
                <a:spcPct val="100000"/>
              </a:lnSpc>
              <a:spcBef>
                <a:spcPts val="0"/>
              </a:spcBef>
              <a:spcAft>
                <a:spcPts val="0"/>
              </a:spcAft>
              <a:buClr>
                <a:srgbClr val="562457"/>
              </a:buClr>
              <a:buSzPct val="100000"/>
              <a:buFont typeface="Helvetica Neue"/>
              <a:buChar char="▹"/>
              <a:defRPr sz="1800" b="0" i="0" u="none" strike="noStrike" cap="none">
                <a:solidFill>
                  <a:srgbClr val="181818"/>
                </a:solidFill>
                <a:latin typeface="Helvetica Neue"/>
                <a:ea typeface="Helvetica Neue"/>
                <a:cs typeface="Helvetica Neue"/>
                <a:sym typeface="Helvetica Neue"/>
              </a:defRPr>
            </a:lvl6pPr>
            <a:lvl7pPr marR="0" lvl="6" algn="l" rtl="0">
              <a:lnSpc>
                <a:spcPct val="100000"/>
              </a:lnSpc>
              <a:spcBef>
                <a:spcPts val="0"/>
              </a:spcBef>
              <a:spcAft>
                <a:spcPts val="0"/>
              </a:spcAft>
              <a:buClr>
                <a:srgbClr val="562457"/>
              </a:buClr>
              <a:buSzPct val="100000"/>
              <a:buFont typeface="Helvetica Neue"/>
              <a:buChar char="▹"/>
              <a:defRPr sz="1800" b="0" i="0" u="none" strike="noStrike" cap="none">
                <a:solidFill>
                  <a:srgbClr val="181818"/>
                </a:solidFill>
                <a:latin typeface="Helvetica Neue"/>
                <a:ea typeface="Helvetica Neue"/>
                <a:cs typeface="Helvetica Neue"/>
                <a:sym typeface="Helvetica Neue"/>
              </a:defRPr>
            </a:lvl7pPr>
            <a:lvl8pPr marR="0" lvl="7" algn="l" rtl="0">
              <a:lnSpc>
                <a:spcPct val="100000"/>
              </a:lnSpc>
              <a:spcBef>
                <a:spcPts val="0"/>
              </a:spcBef>
              <a:spcAft>
                <a:spcPts val="0"/>
              </a:spcAft>
              <a:buClr>
                <a:srgbClr val="562457"/>
              </a:buClr>
              <a:buSzPct val="100000"/>
              <a:buFont typeface="Helvetica Neue"/>
              <a:buChar char="▹"/>
              <a:defRPr sz="1800" b="0" i="0" u="none" strike="noStrike" cap="none">
                <a:solidFill>
                  <a:srgbClr val="181818"/>
                </a:solidFill>
                <a:latin typeface="Helvetica Neue"/>
                <a:ea typeface="Helvetica Neue"/>
                <a:cs typeface="Helvetica Neue"/>
                <a:sym typeface="Helvetica Neue"/>
              </a:defRPr>
            </a:lvl8pPr>
            <a:lvl9pPr marR="0" lvl="8" algn="l" rtl="0">
              <a:lnSpc>
                <a:spcPct val="100000"/>
              </a:lnSpc>
              <a:spcBef>
                <a:spcPts val="0"/>
              </a:spcBef>
              <a:spcAft>
                <a:spcPts val="0"/>
              </a:spcAft>
              <a:buClr>
                <a:srgbClr val="562457"/>
              </a:buClr>
              <a:buSzPct val="100000"/>
              <a:buFont typeface="Helvetica Neue"/>
              <a:buChar char="▹"/>
              <a:defRPr sz="1800" b="0" i="0" u="none" strike="noStrike" cap="none">
                <a:solidFill>
                  <a:srgbClr val="181818"/>
                </a:solidFill>
                <a:latin typeface="Helvetica Neue"/>
                <a:ea typeface="Helvetica Neue"/>
                <a:cs typeface="Helvetica Neue"/>
                <a:sym typeface="Helvetica Neue"/>
              </a:defRPr>
            </a:lvl9pPr>
          </a:lstStyle>
          <a:p>
            <a:pPr marL="0" marR="0" lvl="0" indent="0" defTabSz="914400" eaLnBrk="1" fontAlgn="auto" latinLnBrk="0" hangingPunct="1">
              <a:lnSpc>
                <a:spcPct val="100000"/>
              </a:lnSpc>
              <a:spcBef>
                <a:spcPts val="0"/>
              </a:spcBef>
              <a:spcAft>
                <a:spcPts val="0"/>
              </a:spcAft>
              <a:buClrTx/>
              <a:buSzTx/>
              <a:buFontTx/>
              <a:buNone/>
              <a:tabLst/>
              <a:defRPr/>
            </a:pPr>
            <a:r>
              <a:rPr lang="en-US" sz="1400" smtClean="0"/>
              <a:t>There are a couple of ways to do this:</a:t>
            </a:r>
            <a:endParaRPr lang="en-US" sz="1400" dirty="0" smtClean="0"/>
          </a:p>
        </p:txBody>
      </p:sp>
      <p:sp>
        <p:nvSpPr>
          <p:cNvPr id="4" name="Rectangle 3"/>
          <p:cNvSpPr/>
          <p:nvPr/>
        </p:nvSpPr>
        <p:spPr>
          <a:xfrm>
            <a:off x="517237" y="1493950"/>
            <a:ext cx="6012872" cy="3323987"/>
          </a:xfrm>
          <a:prstGeom prst="rect">
            <a:avLst/>
          </a:prstGeom>
        </p:spPr>
        <p:txBody>
          <a:bodyPr wrap="square">
            <a:spAutoFit/>
          </a:bodyPr>
          <a:lstStyle/>
          <a:p>
            <a:r>
              <a:rPr lang="en-US" b="1" dirty="0"/>
              <a:t>Forking</a:t>
            </a:r>
            <a:r>
              <a:rPr lang="en-US" dirty="0"/>
              <a:t> (</a:t>
            </a:r>
            <a:r>
              <a:rPr lang="en-US" dirty="0" err="1"/>
              <a:t>Github</a:t>
            </a:r>
            <a:r>
              <a:rPr lang="en-US" dirty="0"/>
              <a:t>, not </a:t>
            </a:r>
            <a:r>
              <a:rPr lang="en-US" dirty="0" err="1"/>
              <a:t>Git</a:t>
            </a:r>
            <a:r>
              <a:rPr lang="en-US" dirty="0"/>
              <a:t>) </a:t>
            </a:r>
            <a:r>
              <a:rPr lang="mr-IN" dirty="0"/>
              <a:t>–</a:t>
            </a:r>
            <a:r>
              <a:rPr lang="en-US" dirty="0"/>
              <a:t> make a personal copy of another repo that lives in your </a:t>
            </a:r>
            <a:r>
              <a:rPr lang="en-US" dirty="0" err="1"/>
              <a:t>Github</a:t>
            </a:r>
            <a:r>
              <a:rPr lang="en-US" dirty="0"/>
              <a:t>. You can make changes to the project without affecting the original, and keep it up to date by pulling changes from the original. To update your changes to the original, submit a pull request. </a:t>
            </a:r>
          </a:p>
          <a:p>
            <a:endParaRPr lang="en-US" dirty="0"/>
          </a:p>
          <a:p>
            <a:r>
              <a:rPr lang="en-US" dirty="0"/>
              <a:t> </a:t>
            </a:r>
            <a:r>
              <a:rPr lang="en-US" b="1" dirty="0"/>
              <a:t>Fetching</a:t>
            </a:r>
            <a:r>
              <a:rPr lang="en-US" dirty="0"/>
              <a:t> - get the latest changes from an online repo without merging them in. Once these changes are fetched you can compare them to your local branches.</a:t>
            </a:r>
          </a:p>
          <a:p>
            <a:endParaRPr lang="en-US" dirty="0"/>
          </a:p>
          <a:p>
            <a:r>
              <a:rPr lang="en-US" dirty="0"/>
              <a:t> </a:t>
            </a:r>
            <a:r>
              <a:rPr lang="en-US" b="1" dirty="0"/>
              <a:t>Pulling</a:t>
            </a:r>
            <a:r>
              <a:rPr lang="en-US" dirty="0"/>
              <a:t> (</a:t>
            </a:r>
            <a:r>
              <a:rPr lang="en-US" dirty="0" err="1">
                <a:latin typeface="Courier New" charset="0"/>
                <a:ea typeface="Courier New" charset="0"/>
                <a:cs typeface="Courier New" charset="0"/>
              </a:rPr>
              <a:t>git</a:t>
            </a:r>
            <a:r>
              <a:rPr lang="en-US" dirty="0">
                <a:latin typeface="Courier New" charset="0"/>
                <a:ea typeface="Courier New" charset="0"/>
                <a:cs typeface="Courier New" charset="0"/>
              </a:rPr>
              <a:t> pull</a:t>
            </a:r>
            <a:r>
              <a:rPr lang="en-US" dirty="0"/>
              <a:t>) -  fetch the latest from the remote and merge them into you changes. Note: this might result in a merge conflict that has to be resolved. You can also do a </a:t>
            </a:r>
            <a:r>
              <a:rPr lang="en-US" dirty="0" err="1">
                <a:latin typeface="Courier New" charset="0"/>
                <a:ea typeface="Courier New" charset="0"/>
                <a:cs typeface="Courier New" charset="0"/>
              </a:rPr>
              <a:t>git</a:t>
            </a:r>
            <a:r>
              <a:rPr lang="en-US" dirty="0">
                <a:latin typeface="Courier New" charset="0"/>
                <a:ea typeface="Courier New" charset="0"/>
                <a:cs typeface="Courier New" charset="0"/>
              </a:rPr>
              <a:t> pull </a:t>
            </a:r>
            <a:r>
              <a:rPr lang="mr-IN" dirty="0">
                <a:latin typeface="Courier New" charset="0"/>
                <a:ea typeface="Courier New" charset="0"/>
                <a:cs typeface="Courier New" charset="0"/>
              </a:rPr>
              <a:t>–</a:t>
            </a:r>
            <a:r>
              <a:rPr lang="en-US" dirty="0">
                <a:latin typeface="Courier New" charset="0"/>
                <a:ea typeface="Courier New" charset="0"/>
                <a:cs typeface="Courier New" charset="0"/>
              </a:rPr>
              <a:t>rebase</a:t>
            </a:r>
            <a:r>
              <a:rPr lang="en-US" dirty="0"/>
              <a:t> which will pull commits from remote, and rebase your current commits on top of the upstream changes. TLDR; it will commit your changes on top of what others have done.</a:t>
            </a: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6194" y="1279899"/>
            <a:ext cx="1864241" cy="2675082"/>
          </a:xfrm>
          <a:prstGeom prst="rect">
            <a:avLst/>
          </a:prstGeom>
        </p:spPr>
      </p:pic>
    </p:spTree>
    <p:extLst>
      <p:ext uri="{BB962C8B-B14F-4D97-AF65-F5344CB8AC3E}">
        <p14:creationId xmlns:p14="http://schemas.microsoft.com/office/powerpoint/2010/main" val="4893985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Shape 88"/>
          <p:cNvSpPr txBox="1">
            <a:spLocks noGrp="1"/>
          </p:cNvSpPr>
          <p:nvPr>
            <p:ph type="ctrTitle"/>
          </p:nvPr>
        </p:nvSpPr>
        <p:spPr>
          <a:xfrm>
            <a:off x="902550" y="1214425"/>
            <a:ext cx="4638300" cy="1159800"/>
          </a:xfrm>
          <a:prstGeom prst="rect">
            <a:avLst/>
          </a:prstGeom>
        </p:spPr>
        <p:txBody>
          <a:bodyPr wrap="square" lIns="91425" tIns="91425" rIns="91425" bIns="91425" anchor="t" anchorCtr="0">
            <a:noAutofit/>
          </a:bodyPr>
          <a:lstStyle/>
          <a:p>
            <a:pPr lvl="0">
              <a:spcBef>
                <a:spcPts val="0"/>
              </a:spcBef>
              <a:buNone/>
            </a:pPr>
            <a:r>
              <a:rPr lang="en"/>
              <a:t>Agenda for today:</a:t>
            </a:r>
          </a:p>
        </p:txBody>
      </p:sp>
      <p:sp>
        <p:nvSpPr>
          <p:cNvPr id="89" name="Shape 89"/>
          <p:cNvSpPr txBox="1">
            <a:spLocks noGrp="1"/>
          </p:cNvSpPr>
          <p:nvPr>
            <p:ph type="subTitle" idx="1"/>
          </p:nvPr>
        </p:nvSpPr>
        <p:spPr>
          <a:xfrm>
            <a:off x="902550" y="1895200"/>
            <a:ext cx="7632000" cy="1878300"/>
          </a:xfrm>
          <a:prstGeom prst="rect">
            <a:avLst/>
          </a:prstGeom>
        </p:spPr>
        <p:txBody>
          <a:bodyPr wrap="square" lIns="91425" tIns="91425" rIns="91425" bIns="91425" anchor="t" anchorCtr="0">
            <a:noAutofit/>
          </a:bodyPr>
          <a:lstStyle/>
          <a:p>
            <a:pPr marL="457200" lvl="0" indent="-342900" rtl="0">
              <a:lnSpc>
                <a:spcPct val="115000"/>
              </a:lnSpc>
              <a:spcBef>
                <a:spcPts val="0"/>
              </a:spcBef>
              <a:spcAft>
                <a:spcPts val="0"/>
              </a:spcAft>
              <a:buSzPct val="100000"/>
              <a:buChar char="●"/>
            </a:pPr>
            <a:r>
              <a:rPr lang="en-US" dirty="0" smtClean="0"/>
              <a:t>Intro to </a:t>
            </a:r>
            <a:r>
              <a:rPr lang="en-US" dirty="0" err="1" smtClean="0"/>
              <a:t>Git</a:t>
            </a:r>
            <a:r>
              <a:rPr lang="en-US" dirty="0" smtClean="0"/>
              <a:t> &amp; </a:t>
            </a:r>
            <a:r>
              <a:rPr lang="en-US" dirty="0" err="1" smtClean="0"/>
              <a:t>Github</a:t>
            </a:r>
            <a:endParaRPr lang="en" dirty="0" smtClean="0"/>
          </a:p>
          <a:p>
            <a:pPr marL="457200" lvl="0" indent="-342900" rtl="0">
              <a:lnSpc>
                <a:spcPct val="115000"/>
              </a:lnSpc>
              <a:spcBef>
                <a:spcPts val="0"/>
              </a:spcBef>
              <a:spcAft>
                <a:spcPts val="0"/>
              </a:spcAft>
              <a:buSzPct val="100000"/>
              <a:buChar char="●"/>
            </a:pPr>
            <a:r>
              <a:rPr lang="en-US" dirty="0" smtClean="0"/>
              <a:t>Demo &amp; follow along</a:t>
            </a:r>
            <a:endParaRPr lang="en" dirty="0"/>
          </a:p>
          <a:p>
            <a:pPr marL="457200" lvl="0" indent="-342900" rtl="0">
              <a:lnSpc>
                <a:spcPct val="115000"/>
              </a:lnSpc>
              <a:spcBef>
                <a:spcPts val="0"/>
              </a:spcBef>
              <a:spcAft>
                <a:spcPts val="0"/>
              </a:spcAft>
              <a:buSzPct val="100000"/>
              <a:buChar char="●"/>
            </a:pPr>
            <a:r>
              <a:rPr lang="en-US" dirty="0" smtClean="0"/>
              <a:t>Troubleshooting</a:t>
            </a:r>
            <a:endParaRPr lang="en" dirty="0"/>
          </a:p>
          <a:p>
            <a:pPr marL="457200" lvl="0" indent="-342900" rtl="0">
              <a:lnSpc>
                <a:spcPct val="115000"/>
              </a:lnSpc>
              <a:spcBef>
                <a:spcPts val="0"/>
              </a:spcBef>
              <a:buSzPct val="100000"/>
              <a:buChar char="●"/>
            </a:pPr>
            <a:r>
              <a:rPr lang="en-US" dirty="0" smtClean="0"/>
              <a:t>Questions &amp; Resources</a:t>
            </a:r>
            <a:endParaRPr lang="en" dirty="0"/>
          </a:p>
          <a:p>
            <a:pPr lvl="0" rtl="0">
              <a:lnSpc>
                <a:spcPct val="115000"/>
              </a:lnSpc>
              <a:spcBef>
                <a:spcPts val="0"/>
              </a:spcBef>
              <a:buNone/>
            </a:pPr>
            <a:endParaRPr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2025" y="422500"/>
            <a:ext cx="7408266" cy="857400"/>
          </a:xfrm>
        </p:spPr>
        <p:txBody>
          <a:bodyPr/>
          <a:lstStyle/>
          <a:p>
            <a:r>
              <a:rPr lang="en-US" dirty="0" smtClean="0">
                <a:solidFill>
                  <a:srgbClr val="7030A0"/>
                </a:solidFill>
              </a:rPr>
              <a:t>Troubleshooting </a:t>
            </a:r>
            <a:r>
              <a:rPr lang="mr-IN" dirty="0" smtClean="0">
                <a:solidFill>
                  <a:srgbClr val="7030A0"/>
                </a:solidFill>
              </a:rPr>
              <a:t>–</a:t>
            </a:r>
            <a:r>
              <a:rPr lang="en-US" dirty="0" smtClean="0">
                <a:solidFill>
                  <a:srgbClr val="7030A0"/>
                </a:solidFill>
              </a:rPr>
              <a:t> there’s </a:t>
            </a:r>
            <a:r>
              <a:rPr lang="en-US" dirty="0" err="1" smtClean="0">
                <a:solidFill>
                  <a:srgbClr val="7030A0"/>
                </a:solidFill>
              </a:rPr>
              <a:t>gonna</a:t>
            </a:r>
            <a:r>
              <a:rPr lang="en-US" dirty="0" smtClean="0">
                <a:solidFill>
                  <a:srgbClr val="7030A0"/>
                </a:solidFill>
              </a:rPr>
              <a:t> be a lot of it</a:t>
            </a:r>
            <a:endParaRPr lang="en-US" dirty="0">
              <a:solidFill>
                <a:srgbClr val="7030A0"/>
              </a:solidFill>
            </a:endParaRPr>
          </a:p>
        </p:txBody>
      </p:sp>
      <p:sp>
        <p:nvSpPr>
          <p:cNvPr id="3" name="Text Placeholder 2"/>
          <p:cNvSpPr>
            <a:spLocks noGrp="1"/>
          </p:cNvSpPr>
          <p:nvPr>
            <p:ph type="body" idx="1"/>
          </p:nvPr>
        </p:nvSpPr>
        <p:spPr>
          <a:xfrm>
            <a:off x="581187" y="1068417"/>
            <a:ext cx="7878951" cy="422965"/>
          </a:xfrm>
        </p:spPr>
        <p:txBody>
          <a:bodyPr/>
          <a:lstStyle/>
          <a:p>
            <a:r>
              <a:rPr lang="en-US" dirty="0"/>
              <a:t> </a:t>
            </a:r>
            <a:r>
              <a:rPr lang="en-US" dirty="0" smtClean="0"/>
              <a:t>Explore history: </a:t>
            </a:r>
            <a:endParaRPr lang="en-US" dirty="0" smtClean="0"/>
          </a:p>
        </p:txBody>
      </p:sp>
      <p:sp>
        <p:nvSpPr>
          <p:cNvPr id="9" name="Text Placeholder 2"/>
          <p:cNvSpPr txBox="1">
            <a:spLocks/>
          </p:cNvSpPr>
          <p:nvPr/>
        </p:nvSpPr>
        <p:spPr>
          <a:xfrm>
            <a:off x="581186" y="2518132"/>
            <a:ext cx="7878951" cy="422965"/>
          </a:xfrm>
          <a:prstGeom prst="rect">
            <a:avLst/>
          </a:prstGeom>
          <a:noFill/>
          <a:ln>
            <a:noFill/>
          </a:ln>
        </p:spPr>
        <p:txBody>
          <a:bodyPr wrap="square" lIns="91425" tIns="91425" rIns="91425" bIns="91425"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rgbClr val="562457"/>
              </a:buClr>
              <a:buSzPct val="100000"/>
              <a:buFont typeface="Helvetica Neue"/>
              <a:buChar char="▪"/>
              <a:defRPr sz="1800" b="0" i="0" u="none" strike="noStrike" cap="none">
                <a:solidFill>
                  <a:srgbClr val="181818"/>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562457"/>
              </a:buClr>
              <a:buSzPct val="100000"/>
              <a:buFont typeface="Helvetica Neue"/>
              <a:buChar char="▫"/>
              <a:defRPr sz="1800" b="0" i="0" u="none" strike="noStrike" cap="none">
                <a:solidFill>
                  <a:srgbClr val="181818"/>
                </a:solidFill>
                <a:latin typeface="Helvetica Neue"/>
                <a:ea typeface="Helvetica Neue"/>
                <a:cs typeface="Helvetica Neue"/>
                <a:sym typeface="Helvetica Neue"/>
              </a:defRPr>
            </a:lvl2pPr>
            <a:lvl3pPr marR="0" lvl="2" algn="l" rtl="0">
              <a:lnSpc>
                <a:spcPct val="100000"/>
              </a:lnSpc>
              <a:spcBef>
                <a:spcPts val="0"/>
              </a:spcBef>
              <a:spcAft>
                <a:spcPts val="0"/>
              </a:spcAft>
              <a:buClr>
                <a:srgbClr val="562457"/>
              </a:buClr>
              <a:buSzPct val="100000"/>
              <a:buFont typeface="Helvetica Neue"/>
              <a:buChar char="▸"/>
              <a:defRPr sz="1800" b="0" i="0" u="none" strike="noStrike" cap="none">
                <a:solidFill>
                  <a:srgbClr val="181818"/>
                </a:solidFill>
                <a:latin typeface="Helvetica Neue"/>
                <a:ea typeface="Helvetica Neue"/>
                <a:cs typeface="Helvetica Neue"/>
                <a:sym typeface="Helvetica Neue"/>
              </a:defRPr>
            </a:lvl3pPr>
            <a:lvl4pPr marR="0" lvl="3" algn="l" rtl="0">
              <a:lnSpc>
                <a:spcPct val="100000"/>
              </a:lnSpc>
              <a:spcBef>
                <a:spcPts val="0"/>
              </a:spcBef>
              <a:spcAft>
                <a:spcPts val="0"/>
              </a:spcAft>
              <a:buClr>
                <a:srgbClr val="562457"/>
              </a:buClr>
              <a:buSzPct val="100000"/>
              <a:buFont typeface="Helvetica Neue"/>
              <a:buChar char="▹"/>
              <a:defRPr sz="1800" b="0" i="0" u="none" strike="noStrike" cap="none">
                <a:solidFill>
                  <a:srgbClr val="181818"/>
                </a:solidFill>
                <a:latin typeface="Helvetica Neue"/>
                <a:ea typeface="Helvetica Neue"/>
                <a:cs typeface="Helvetica Neue"/>
                <a:sym typeface="Helvetica Neue"/>
              </a:defRPr>
            </a:lvl4pPr>
            <a:lvl5pPr marR="0" lvl="4" algn="l" rtl="0">
              <a:lnSpc>
                <a:spcPct val="100000"/>
              </a:lnSpc>
              <a:spcBef>
                <a:spcPts val="0"/>
              </a:spcBef>
              <a:spcAft>
                <a:spcPts val="0"/>
              </a:spcAft>
              <a:buClr>
                <a:srgbClr val="562457"/>
              </a:buClr>
              <a:buSzPct val="100000"/>
              <a:buFont typeface="Helvetica Neue"/>
              <a:buChar char="▹"/>
              <a:defRPr sz="1800" b="0" i="0" u="none" strike="noStrike" cap="none">
                <a:solidFill>
                  <a:srgbClr val="181818"/>
                </a:solidFill>
                <a:latin typeface="Helvetica Neue"/>
                <a:ea typeface="Helvetica Neue"/>
                <a:cs typeface="Helvetica Neue"/>
                <a:sym typeface="Helvetica Neue"/>
              </a:defRPr>
            </a:lvl5pPr>
            <a:lvl6pPr marR="0" lvl="5" algn="l" rtl="0">
              <a:lnSpc>
                <a:spcPct val="100000"/>
              </a:lnSpc>
              <a:spcBef>
                <a:spcPts val="0"/>
              </a:spcBef>
              <a:spcAft>
                <a:spcPts val="0"/>
              </a:spcAft>
              <a:buClr>
                <a:srgbClr val="562457"/>
              </a:buClr>
              <a:buSzPct val="100000"/>
              <a:buFont typeface="Helvetica Neue"/>
              <a:buChar char="▹"/>
              <a:defRPr sz="1800" b="0" i="0" u="none" strike="noStrike" cap="none">
                <a:solidFill>
                  <a:srgbClr val="181818"/>
                </a:solidFill>
                <a:latin typeface="Helvetica Neue"/>
                <a:ea typeface="Helvetica Neue"/>
                <a:cs typeface="Helvetica Neue"/>
                <a:sym typeface="Helvetica Neue"/>
              </a:defRPr>
            </a:lvl6pPr>
            <a:lvl7pPr marR="0" lvl="6" algn="l" rtl="0">
              <a:lnSpc>
                <a:spcPct val="100000"/>
              </a:lnSpc>
              <a:spcBef>
                <a:spcPts val="0"/>
              </a:spcBef>
              <a:spcAft>
                <a:spcPts val="0"/>
              </a:spcAft>
              <a:buClr>
                <a:srgbClr val="562457"/>
              </a:buClr>
              <a:buSzPct val="100000"/>
              <a:buFont typeface="Helvetica Neue"/>
              <a:buChar char="▹"/>
              <a:defRPr sz="1800" b="0" i="0" u="none" strike="noStrike" cap="none">
                <a:solidFill>
                  <a:srgbClr val="181818"/>
                </a:solidFill>
                <a:latin typeface="Helvetica Neue"/>
                <a:ea typeface="Helvetica Neue"/>
                <a:cs typeface="Helvetica Neue"/>
                <a:sym typeface="Helvetica Neue"/>
              </a:defRPr>
            </a:lvl7pPr>
            <a:lvl8pPr marR="0" lvl="7" algn="l" rtl="0">
              <a:lnSpc>
                <a:spcPct val="100000"/>
              </a:lnSpc>
              <a:spcBef>
                <a:spcPts val="0"/>
              </a:spcBef>
              <a:spcAft>
                <a:spcPts val="0"/>
              </a:spcAft>
              <a:buClr>
                <a:srgbClr val="562457"/>
              </a:buClr>
              <a:buSzPct val="100000"/>
              <a:buFont typeface="Helvetica Neue"/>
              <a:buChar char="▹"/>
              <a:defRPr sz="1800" b="0" i="0" u="none" strike="noStrike" cap="none">
                <a:solidFill>
                  <a:srgbClr val="181818"/>
                </a:solidFill>
                <a:latin typeface="Helvetica Neue"/>
                <a:ea typeface="Helvetica Neue"/>
                <a:cs typeface="Helvetica Neue"/>
                <a:sym typeface="Helvetica Neue"/>
              </a:defRPr>
            </a:lvl8pPr>
            <a:lvl9pPr marR="0" lvl="8" algn="l" rtl="0">
              <a:lnSpc>
                <a:spcPct val="100000"/>
              </a:lnSpc>
              <a:spcBef>
                <a:spcPts val="0"/>
              </a:spcBef>
              <a:spcAft>
                <a:spcPts val="0"/>
              </a:spcAft>
              <a:buClr>
                <a:srgbClr val="562457"/>
              </a:buClr>
              <a:buSzPct val="100000"/>
              <a:buFont typeface="Helvetica Neue"/>
              <a:buChar char="▹"/>
              <a:defRPr sz="1800" b="0" i="0" u="none" strike="noStrike" cap="none">
                <a:solidFill>
                  <a:srgbClr val="181818"/>
                </a:solidFill>
                <a:latin typeface="Helvetica Neue"/>
                <a:ea typeface="Helvetica Neue"/>
                <a:cs typeface="Helvetica Neue"/>
                <a:sym typeface="Helvetica Neue"/>
              </a:defRPr>
            </a:lvl9pPr>
          </a:lstStyle>
          <a:p>
            <a:r>
              <a:rPr lang="en-US" dirty="0" smtClean="0"/>
              <a:t> Try some resets: </a:t>
            </a:r>
            <a:endParaRPr lang="en-US" dirty="0" smtClean="0"/>
          </a:p>
        </p:txBody>
      </p:sp>
      <p:sp>
        <p:nvSpPr>
          <p:cNvPr id="10" name="Text Placeholder 2"/>
          <p:cNvSpPr txBox="1">
            <a:spLocks/>
          </p:cNvSpPr>
          <p:nvPr/>
        </p:nvSpPr>
        <p:spPr>
          <a:xfrm>
            <a:off x="831272" y="1429378"/>
            <a:ext cx="8497455" cy="1976851"/>
          </a:xfrm>
          <a:prstGeom prst="rect">
            <a:avLst/>
          </a:prstGeom>
          <a:noFill/>
          <a:ln>
            <a:noFill/>
          </a:ln>
        </p:spPr>
        <p:txBody>
          <a:bodyPr wrap="square" lIns="91425" tIns="91425" rIns="91425" bIns="91425"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rgbClr val="562457"/>
              </a:buClr>
              <a:buSzPct val="100000"/>
              <a:buFont typeface="Helvetica Neue"/>
              <a:buChar char="▪"/>
              <a:defRPr sz="1800" b="0" i="0" u="none" strike="noStrike" cap="none">
                <a:solidFill>
                  <a:srgbClr val="181818"/>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562457"/>
              </a:buClr>
              <a:buSzPct val="100000"/>
              <a:buFont typeface="Helvetica Neue"/>
              <a:buChar char="▫"/>
              <a:defRPr sz="1800" b="0" i="0" u="none" strike="noStrike" cap="none">
                <a:solidFill>
                  <a:srgbClr val="181818"/>
                </a:solidFill>
                <a:latin typeface="Helvetica Neue"/>
                <a:ea typeface="Helvetica Neue"/>
                <a:cs typeface="Helvetica Neue"/>
                <a:sym typeface="Helvetica Neue"/>
              </a:defRPr>
            </a:lvl2pPr>
            <a:lvl3pPr marR="0" lvl="2" algn="l" rtl="0">
              <a:lnSpc>
                <a:spcPct val="100000"/>
              </a:lnSpc>
              <a:spcBef>
                <a:spcPts val="0"/>
              </a:spcBef>
              <a:spcAft>
                <a:spcPts val="0"/>
              </a:spcAft>
              <a:buClr>
                <a:srgbClr val="562457"/>
              </a:buClr>
              <a:buSzPct val="100000"/>
              <a:buFont typeface="Helvetica Neue"/>
              <a:buChar char="▸"/>
              <a:defRPr sz="1800" b="0" i="0" u="none" strike="noStrike" cap="none">
                <a:solidFill>
                  <a:srgbClr val="181818"/>
                </a:solidFill>
                <a:latin typeface="Helvetica Neue"/>
                <a:ea typeface="Helvetica Neue"/>
                <a:cs typeface="Helvetica Neue"/>
                <a:sym typeface="Helvetica Neue"/>
              </a:defRPr>
            </a:lvl3pPr>
            <a:lvl4pPr marR="0" lvl="3" algn="l" rtl="0">
              <a:lnSpc>
                <a:spcPct val="100000"/>
              </a:lnSpc>
              <a:spcBef>
                <a:spcPts val="0"/>
              </a:spcBef>
              <a:spcAft>
                <a:spcPts val="0"/>
              </a:spcAft>
              <a:buClr>
                <a:srgbClr val="562457"/>
              </a:buClr>
              <a:buSzPct val="100000"/>
              <a:buFont typeface="Helvetica Neue"/>
              <a:buChar char="▹"/>
              <a:defRPr sz="1800" b="0" i="0" u="none" strike="noStrike" cap="none">
                <a:solidFill>
                  <a:srgbClr val="181818"/>
                </a:solidFill>
                <a:latin typeface="Helvetica Neue"/>
                <a:ea typeface="Helvetica Neue"/>
                <a:cs typeface="Helvetica Neue"/>
                <a:sym typeface="Helvetica Neue"/>
              </a:defRPr>
            </a:lvl4pPr>
            <a:lvl5pPr marR="0" lvl="4" algn="l" rtl="0">
              <a:lnSpc>
                <a:spcPct val="100000"/>
              </a:lnSpc>
              <a:spcBef>
                <a:spcPts val="0"/>
              </a:spcBef>
              <a:spcAft>
                <a:spcPts val="0"/>
              </a:spcAft>
              <a:buClr>
                <a:srgbClr val="562457"/>
              </a:buClr>
              <a:buSzPct val="100000"/>
              <a:buFont typeface="Helvetica Neue"/>
              <a:buChar char="▹"/>
              <a:defRPr sz="1800" b="0" i="0" u="none" strike="noStrike" cap="none">
                <a:solidFill>
                  <a:srgbClr val="181818"/>
                </a:solidFill>
                <a:latin typeface="Helvetica Neue"/>
                <a:ea typeface="Helvetica Neue"/>
                <a:cs typeface="Helvetica Neue"/>
                <a:sym typeface="Helvetica Neue"/>
              </a:defRPr>
            </a:lvl5pPr>
            <a:lvl6pPr marR="0" lvl="5" algn="l" rtl="0">
              <a:lnSpc>
                <a:spcPct val="100000"/>
              </a:lnSpc>
              <a:spcBef>
                <a:spcPts val="0"/>
              </a:spcBef>
              <a:spcAft>
                <a:spcPts val="0"/>
              </a:spcAft>
              <a:buClr>
                <a:srgbClr val="562457"/>
              </a:buClr>
              <a:buSzPct val="100000"/>
              <a:buFont typeface="Helvetica Neue"/>
              <a:buChar char="▹"/>
              <a:defRPr sz="1800" b="0" i="0" u="none" strike="noStrike" cap="none">
                <a:solidFill>
                  <a:srgbClr val="181818"/>
                </a:solidFill>
                <a:latin typeface="Helvetica Neue"/>
                <a:ea typeface="Helvetica Neue"/>
                <a:cs typeface="Helvetica Neue"/>
                <a:sym typeface="Helvetica Neue"/>
              </a:defRPr>
            </a:lvl6pPr>
            <a:lvl7pPr marR="0" lvl="6" algn="l" rtl="0">
              <a:lnSpc>
                <a:spcPct val="100000"/>
              </a:lnSpc>
              <a:spcBef>
                <a:spcPts val="0"/>
              </a:spcBef>
              <a:spcAft>
                <a:spcPts val="0"/>
              </a:spcAft>
              <a:buClr>
                <a:srgbClr val="562457"/>
              </a:buClr>
              <a:buSzPct val="100000"/>
              <a:buFont typeface="Helvetica Neue"/>
              <a:buChar char="▹"/>
              <a:defRPr sz="1800" b="0" i="0" u="none" strike="noStrike" cap="none">
                <a:solidFill>
                  <a:srgbClr val="181818"/>
                </a:solidFill>
                <a:latin typeface="Helvetica Neue"/>
                <a:ea typeface="Helvetica Neue"/>
                <a:cs typeface="Helvetica Neue"/>
                <a:sym typeface="Helvetica Neue"/>
              </a:defRPr>
            </a:lvl7pPr>
            <a:lvl8pPr marR="0" lvl="7" algn="l" rtl="0">
              <a:lnSpc>
                <a:spcPct val="100000"/>
              </a:lnSpc>
              <a:spcBef>
                <a:spcPts val="0"/>
              </a:spcBef>
              <a:spcAft>
                <a:spcPts val="0"/>
              </a:spcAft>
              <a:buClr>
                <a:srgbClr val="562457"/>
              </a:buClr>
              <a:buSzPct val="100000"/>
              <a:buFont typeface="Helvetica Neue"/>
              <a:buChar char="▹"/>
              <a:defRPr sz="1800" b="0" i="0" u="none" strike="noStrike" cap="none">
                <a:solidFill>
                  <a:srgbClr val="181818"/>
                </a:solidFill>
                <a:latin typeface="Helvetica Neue"/>
                <a:ea typeface="Helvetica Neue"/>
                <a:cs typeface="Helvetica Neue"/>
                <a:sym typeface="Helvetica Neue"/>
              </a:defRPr>
            </a:lvl8pPr>
            <a:lvl9pPr marR="0" lvl="8" algn="l" rtl="0">
              <a:lnSpc>
                <a:spcPct val="100000"/>
              </a:lnSpc>
              <a:spcBef>
                <a:spcPts val="0"/>
              </a:spcBef>
              <a:spcAft>
                <a:spcPts val="0"/>
              </a:spcAft>
              <a:buClr>
                <a:srgbClr val="562457"/>
              </a:buClr>
              <a:buSzPct val="100000"/>
              <a:buFont typeface="Helvetica Neue"/>
              <a:buChar char="▹"/>
              <a:defRPr sz="1800" b="0" i="0" u="none" strike="noStrike" cap="none">
                <a:solidFill>
                  <a:srgbClr val="181818"/>
                </a:solidFill>
                <a:latin typeface="Helvetica Neue"/>
                <a:ea typeface="Helvetica Neue"/>
                <a:cs typeface="Helvetica Neue"/>
                <a:sym typeface="Helvetica Neue"/>
              </a:defRPr>
            </a:lvl9pPr>
          </a:lstStyle>
          <a:p>
            <a:r>
              <a:rPr lang="en-US" sz="1600" dirty="0" smtClean="0"/>
              <a:t> </a:t>
            </a:r>
            <a:r>
              <a:rPr lang="en-US" sz="1600" dirty="0" err="1" smtClean="0">
                <a:latin typeface="Courier New" charset="0"/>
                <a:ea typeface="Courier New" charset="0"/>
                <a:cs typeface="Courier New" charset="0"/>
              </a:rPr>
              <a:t>git</a:t>
            </a:r>
            <a:r>
              <a:rPr lang="en-US" sz="1600" dirty="0" smtClean="0">
                <a:latin typeface="Courier New" charset="0"/>
                <a:ea typeface="Courier New" charset="0"/>
                <a:cs typeface="Courier New" charset="0"/>
              </a:rPr>
              <a:t> status </a:t>
            </a:r>
            <a:r>
              <a:rPr lang="en-US" sz="1600" dirty="0" smtClean="0"/>
              <a:t>checks the status of your current commits</a:t>
            </a:r>
          </a:p>
          <a:p>
            <a:r>
              <a:rPr lang="en-US" sz="1600" dirty="0" smtClean="0"/>
              <a:t> </a:t>
            </a:r>
            <a:r>
              <a:rPr lang="en-US" sz="1600" dirty="0" err="1" smtClean="0">
                <a:latin typeface="Courier New" charset="0"/>
                <a:ea typeface="Courier New" charset="0"/>
                <a:cs typeface="Courier New" charset="0"/>
              </a:rPr>
              <a:t>git</a:t>
            </a:r>
            <a:r>
              <a:rPr lang="en-US" sz="1600" dirty="0" smtClean="0">
                <a:latin typeface="Courier New" charset="0"/>
                <a:ea typeface="Courier New" charset="0"/>
                <a:cs typeface="Courier New" charset="0"/>
              </a:rPr>
              <a:t> log </a:t>
            </a:r>
            <a:r>
              <a:rPr lang="en-US" sz="1600" dirty="0" smtClean="0"/>
              <a:t>shows all latest logs (can take additional </a:t>
            </a:r>
            <a:r>
              <a:rPr lang="en-US" sz="1600" dirty="0" err="1" smtClean="0"/>
              <a:t>args</a:t>
            </a:r>
            <a:r>
              <a:rPr lang="en-US" sz="1600" dirty="0" smtClean="0"/>
              <a:t> for timestamps, regex, etc. </a:t>
            </a:r>
          </a:p>
          <a:p>
            <a:r>
              <a:rPr lang="en-US" sz="1600" dirty="0"/>
              <a:t> </a:t>
            </a:r>
            <a:r>
              <a:rPr lang="en-US" sz="1600" dirty="0" err="1" smtClean="0">
                <a:latin typeface="Courier New" charset="0"/>
                <a:ea typeface="Courier New" charset="0"/>
                <a:cs typeface="Courier New" charset="0"/>
              </a:rPr>
              <a:t>git</a:t>
            </a:r>
            <a:r>
              <a:rPr lang="en-US" sz="1600" dirty="0" smtClean="0">
                <a:latin typeface="Courier New" charset="0"/>
                <a:ea typeface="Courier New" charset="0"/>
                <a:cs typeface="Courier New" charset="0"/>
              </a:rPr>
              <a:t> log </a:t>
            </a:r>
            <a:r>
              <a:rPr lang="mr-IN" sz="1600" dirty="0" smtClean="0">
                <a:latin typeface="Courier New" charset="0"/>
                <a:ea typeface="Courier New" charset="0"/>
                <a:cs typeface="Courier New" charset="0"/>
              </a:rPr>
              <a:t>--</a:t>
            </a:r>
            <a:r>
              <a:rPr lang="en-US" sz="1600" dirty="0" err="1" smtClean="0">
                <a:latin typeface="Courier New" charset="0"/>
                <a:ea typeface="Courier New" charset="0"/>
                <a:cs typeface="Courier New" charset="0"/>
              </a:rPr>
              <a:t>oneline</a:t>
            </a:r>
            <a:r>
              <a:rPr lang="en-US" sz="1600" dirty="0" smtClean="0">
                <a:latin typeface="Courier New" charset="0"/>
                <a:ea typeface="Courier New" charset="0"/>
                <a:cs typeface="Courier New" charset="0"/>
              </a:rPr>
              <a:t> </a:t>
            </a:r>
            <a:r>
              <a:rPr lang="mr-IN" sz="1600" dirty="0" smtClean="0">
                <a:latin typeface="Courier New" charset="0"/>
                <a:ea typeface="Courier New" charset="0"/>
                <a:cs typeface="Courier New" charset="0"/>
              </a:rPr>
              <a:t>--</a:t>
            </a:r>
            <a:r>
              <a:rPr lang="en-US" sz="1600" dirty="0" smtClean="0">
                <a:latin typeface="Courier New" charset="0"/>
                <a:ea typeface="Courier New" charset="0"/>
                <a:cs typeface="Courier New" charset="0"/>
              </a:rPr>
              <a:t>graph </a:t>
            </a:r>
            <a:r>
              <a:rPr lang="en-US" sz="1600" dirty="0" smtClean="0"/>
              <a:t>shows a graphical representation including branching </a:t>
            </a:r>
          </a:p>
          <a:p>
            <a:r>
              <a:rPr lang="en-US" sz="1600" dirty="0" smtClean="0"/>
              <a:t> </a:t>
            </a:r>
            <a:r>
              <a:rPr lang="en-US" sz="1600" dirty="0" err="1" smtClean="0">
                <a:latin typeface="Courier New" charset="0"/>
                <a:ea typeface="Courier New" charset="0"/>
                <a:cs typeface="Courier New" charset="0"/>
              </a:rPr>
              <a:t>git</a:t>
            </a:r>
            <a:r>
              <a:rPr lang="en-US" sz="1600" dirty="0" smtClean="0">
                <a:latin typeface="Courier New" charset="0"/>
                <a:ea typeface="Courier New" charset="0"/>
                <a:cs typeface="Courier New" charset="0"/>
              </a:rPr>
              <a:t> log </a:t>
            </a:r>
            <a:r>
              <a:rPr lang="mr-IN" sz="1600" dirty="0" smtClean="0">
                <a:latin typeface="Courier New" charset="0"/>
                <a:ea typeface="Courier New" charset="0"/>
                <a:cs typeface="Courier New" charset="0"/>
              </a:rPr>
              <a:t>--</a:t>
            </a:r>
            <a:r>
              <a:rPr lang="en-US" sz="1600" dirty="0" smtClean="0">
                <a:latin typeface="Courier New" charset="0"/>
                <a:ea typeface="Courier New" charset="0"/>
                <a:cs typeface="Courier New" charset="0"/>
              </a:rPr>
              <a:t>follow </a:t>
            </a:r>
            <a:r>
              <a:rPr lang="en-US" sz="1600" dirty="0" err="1" smtClean="0">
                <a:latin typeface="Courier New" charset="0"/>
                <a:ea typeface="Courier New" charset="0"/>
                <a:cs typeface="Courier New" charset="0"/>
              </a:rPr>
              <a:t>file.ext</a:t>
            </a:r>
            <a:r>
              <a:rPr lang="en-US" sz="1600" dirty="0" smtClean="0">
                <a:latin typeface="Courier New" charset="0"/>
                <a:ea typeface="Courier New" charset="0"/>
                <a:cs typeface="Courier New" charset="0"/>
              </a:rPr>
              <a:t> </a:t>
            </a:r>
            <a:r>
              <a:rPr lang="en-US" sz="1600" dirty="0" smtClean="0"/>
              <a:t>shows version history of a file</a:t>
            </a:r>
            <a:endParaRPr lang="en-US" sz="1600" dirty="0" smtClean="0"/>
          </a:p>
        </p:txBody>
      </p:sp>
      <p:sp>
        <p:nvSpPr>
          <p:cNvPr id="11" name="Text Placeholder 2"/>
          <p:cNvSpPr txBox="1">
            <a:spLocks/>
          </p:cNvSpPr>
          <p:nvPr/>
        </p:nvSpPr>
        <p:spPr>
          <a:xfrm>
            <a:off x="831272" y="2880770"/>
            <a:ext cx="8497455" cy="1976851"/>
          </a:xfrm>
          <a:prstGeom prst="rect">
            <a:avLst/>
          </a:prstGeom>
          <a:noFill/>
          <a:ln>
            <a:noFill/>
          </a:ln>
        </p:spPr>
        <p:txBody>
          <a:bodyPr wrap="square" lIns="91425" tIns="91425" rIns="91425" bIns="91425"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rgbClr val="562457"/>
              </a:buClr>
              <a:buSzPct val="100000"/>
              <a:buFont typeface="Helvetica Neue"/>
              <a:buChar char="▪"/>
              <a:defRPr sz="1800" b="0" i="0" u="none" strike="noStrike" cap="none">
                <a:solidFill>
                  <a:srgbClr val="181818"/>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562457"/>
              </a:buClr>
              <a:buSzPct val="100000"/>
              <a:buFont typeface="Helvetica Neue"/>
              <a:buChar char="▫"/>
              <a:defRPr sz="1800" b="0" i="0" u="none" strike="noStrike" cap="none">
                <a:solidFill>
                  <a:srgbClr val="181818"/>
                </a:solidFill>
                <a:latin typeface="Helvetica Neue"/>
                <a:ea typeface="Helvetica Neue"/>
                <a:cs typeface="Helvetica Neue"/>
                <a:sym typeface="Helvetica Neue"/>
              </a:defRPr>
            </a:lvl2pPr>
            <a:lvl3pPr marR="0" lvl="2" algn="l" rtl="0">
              <a:lnSpc>
                <a:spcPct val="100000"/>
              </a:lnSpc>
              <a:spcBef>
                <a:spcPts val="0"/>
              </a:spcBef>
              <a:spcAft>
                <a:spcPts val="0"/>
              </a:spcAft>
              <a:buClr>
                <a:srgbClr val="562457"/>
              </a:buClr>
              <a:buSzPct val="100000"/>
              <a:buFont typeface="Helvetica Neue"/>
              <a:buChar char="▸"/>
              <a:defRPr sz="1800" b="0" i="0" u="none" strike="noStrike" cap="none">
                <a:solidFill>
                  <a:srgbClr val="181818"/>
                </a:solidFill>
                <a:latin typeface="Helvetica Neue"/>
                <a:ea typeface="Helvetica Neue"/>
                <a:cs typeface="Helvetica Neue"/>
                <a:sym typeface="Helvetica Neue"/>
              </a:defRPr>
            </a:lvl3pPr>
            <a:lvl4pPr marR="0" lvl="3" algn="l" rtl="0">
              <a:lnSpc>
                <a:spcPct val="100000"/>
              </a:lnSpc>
              <a:spcBef>
                <a:spcPts val="0"/>
              </a:spcBef>
              <a:spcAft>
                <a:spcPts val="0"/>
              </a:spcAft>
              <a:buClr>
                <a:srgbClr val="562457"/>
              </a:buClr>
              <a:buSzPct val="100000"/>
              <a:buFont typeface="Helvetica Neue"/>
              <a:buChar char="▹"/>
              <a:defRPr sz="1800" b="0" i="0" u="none" strike="noStrike" cap="none">
                <a:solidFill>
                  <a:srgbClr val="181818"/>
                </a:solidFill>
                <a:latin typeface="Helvetica Neue"/>
                <a:ea typeface="Helvetica Neue"/>
                <a:cs typeface="Helvetica Neue"/>
                <a:sym typeface="Helvetica Neue"/>
              </a:defRPr>
            </a:lvl4pPr>
            <a:lvl5pPr marR="0" lvl="4" algn="l" rtl="0">
              <a:lnSpc>
                <a:spcPct val="100000"/>
              </a:lnSpc>
              <a:spcBef>
                <a:spcPts val="0"/>
              </a:spcBef>
              <a:spcAft>
                <a:spcPts val="0"/>
              </a:spcAft>
              <a:buClr>
                <a:srgbClr val="562457"/>
              </a:buClr>
              <a:buSzPct val="100000"/>
              <a:buFont typeface="Helvetica Neue"/>
              <a:buChar char="▹"/>
              <a:defRPr sz="1800" b="0" i="0" u="none" strike="noStrike" cap="none">
                <a:solidFill>
                  <a:srgbClr val="181818"/>
                </a:solidFill>
                <a:latin typeface="Helvetica Neue"/>
                <a:ea typeface="Helvetica Neue"/>
                <a:cs typeface="Helvetica Neue"/>
                <a:sym typeface="Helvetica Neue"/>
              </a:defRPr>
            </a:lvl5pPr>
            <a:lvl6pPr marR="0" lvl="5" algn="l" rtl="0">
              <a:lnSpc>
                <a:spcPct val="100000"/>
              </a:lnSpc>
              <a:spcBef>
                <a:spcPts val="0"/>
              </a:spcBef>
              <a:spcAft>
                <a:spcPts val="0"/>
              </a:spcAft>
              <a:buClr>
                <a:srgbClr val="562457"/>
              </a:buClr>
              <a:buSzPct val="100000"/>
              <a:buFont typeface="Helvetica Neue"/>
              <a:buChar char="▹"/>
              <a:defRPr sz="1800" b="0" i="0" u="none" strike="noStrike" cap="none">
                <a:solidFill>
                  <a:srgbClr val="181818"/>
                </a:solidFill>
                <a:latin typeface="Helvetica Neue"/>
                <a:ea typeface="Helvetica Neue"/>
                <a:cs typeface="Helvetica Neue"/>
                <a:sym typeface="Helvetica Neue"/>
              </a:defRPr>
            </a:lvl6pPr>
            <a:lvl7pPr marR="0" lvl="6" algn="l" rtl="0">
              <a:lnSpc>
                <a:spcPct val="100000"/>
              </a:lnSpc>
              <a:spcBef>
                <a:spcPts val="0"/>
              </a:spcBef>
              <a:spcAft>
                <a:spcPts val="0"/>
              </a:spcAft>
              <a:buClr>
                <a:srgbClr val="562457"/>
              </a:buClr>
              <a:buSzPct val="100000"/>
              <a:buFont typeface="Helvetica Neue"/>
              <a:buChar char="▹"/>
              <a:defRPr sz="1800" b="0" i="0" u="none" strike="noStrike" cap="none">
                <a:solidFill>
                  <a:srgbClr val="181818"/>
                </a:solidFill>
                <a:latin typeface="Helvetica Neue"/>
                <a:ea typeface="Helvetica Neue"/>
                <a:cs typeface="Helvetica Neue"/>
                <a:sym typeface="Helvetica Neue"/>
              </a:defRPr>
            </a:lvl7pPr>
            <a:lvl8pPr marR="0" lvl="7" algn="l" rtl="0">
              <a:lnSpc>
                <a:spcPct val="100000"/>
              </a:lnSpc>
              <a:spcBef>
                <a:spcPts val="0"/>
              </a:spcBef>
              <a:spcAft>
                <a:spcPts val="0"/>
              </a:spcAft>
              <a:buClr>
                <a:srgbClr val="562457"/>
              </a:buClr>
              <a:buSzPct val="100000"/>
              <a:buFont typeface="Helvetica Neue"/>
              <a:buChar char="▹"/>
              <a:defRPr sz="1800" b="0" i="0" u="none" strike="noStrike" cap="none">
                <a:solidFill>
                  <a:srgbClr val="181818"/>
                </a:solidFill>
                <a:latin typeface="Helvetica Neue"/>
                <a:ea typeface="Helvetica Neue"/>
                <a:cs typeface="Helvetica Neue"/>
                <a:sym typeface="Helvetica Neue"/>
              </a:defRPr>
            </a:lvl8pPr>
            <a:lvl9pPr marR="0" lvl="8" algn="l" rtl="0">
              <a:lnSpc>
                <a:spcPct val="100000"/>
              </a:lnSpc>
              <a:spcBef>
                <a:spcPts val="0"/>
              </a:spcBef>
              <a:spcAft>
                <a:spcPts val="0"/>
              </a:spcAft>
              <a:buClr>
                <a:srgbClr val="562457"/>
              </a:buClr>
              <a:buSzPct val="100000"/>
              <a:buFont typeface="Helvetica Neue"/>
              <a:buChar char="▹"/>
              <a:defRPr sz="1800" b="0" i="0" u="none" strike="noStrike" cap="none">
                <a:solidFill>
                  <a:srgbClr val="181818"/>
                </a:solidFill>
                <a:latin typeface="Helvetica Neue"/>
                <a:ea typeface="Helvetica Neue"/>
                <a:cs typeface="Helvetica Neue"/>
                <a:sym typeface="Helvetica Neue"/>
              </a:defRPr>
            </a:lvl9pPr>
          </a:lstStyle>
          <a:p>
            <a:r>
              <a:rPr lang="en-US" sz="1600" dirty="0"/>
              <a:t> </a:t>
            </a:r>
            <a:r>
              <a:rPr lang="en-US" sz="1600" dirty="0" err="1">
                <a:latin typeface="Courier New" charset="0"/>
                <a:ea typeface="Courier New" charset="0"/>
                <a:cs typeface="Courier New" charset="0"/>
              </a:rPr>
              <a:t>git</a:t>
            </a:r>
            <a:r>
              <a:rPr lang="en-US" sz="1600" dirty="0">
                <a:latin typeface="Courier New" charset="0"/>
                <a:ea typeface="Courier New" charset="0"/>
                <a:cs typeface="Courier New" charset="0"/>
              </a:rPr>
              <a:t> reset &lt;</a:t>
            </a:r>
            <a:r>
              <a:rPr lang="en-US" sz="1600" dirty="0" smtClean="0">
                <a:latin typeface="Courier New" charset="0"/>
                <a:ea typeface="Courier New" charset="0"/>
                <a:cs typeface="Courier New" charset="0"/>
              </a:rPr>
              <a:t>ref&gt; </a:t>
            </a:r>
            <a:r>
              <a:rPr lang="en-US" sz="1600" dirty="0" smtClean="0"/>
              <a:t>resets </a:t>
            </a:r>
            <a:r>
              <a:rPr lang="en-US" sz="1600" dirty="0"/>
              <a:t>to specified commit, changes are in the working directory rather than the staging area.</a:t>
            </a:r>
            <a:r>
              <a:rPr lang="en-US" sz="1600" dirty="0" smtClean="0"/>
              <a:t> </a:t>
            </a:r>
          </a:p>
          <a:p>
            <a:r>
              <a:rPr lang="en-US" sz="1600" dirty="0" smtClean="0"/>
              <a:t> </a:t>
            </a:r>
            <a:r>
              <a:rPr lang="en-US" sz="1600" dirty="0" err="1" smtClean="0">
                <a:latin typeface="Courier New" charset="0"/>
                <a:ea typeface="Courier New" charset="0"/>
                <a:cs typeface="Courier New" charset="0"/>
              </a:rPr>
              <a:t>git</a:t>
            </a:r>
            <a:r>
              <a:rPr lang="en-US" sz="1600" dirty="0" smtClean="0">
                <a:latin typeface="Courier New" charset="0"/>
                <a:ea typeface="Courier New" charset="0"/>
                <a:cs typeface="Courier New" charset="0"/>
              </a:rPr>
              <a:t> </a:t>
            </a:r>
            <a:r>
              <a:rPr lang="en-US" sz="1600" dirty="0">
                <a:latin typeface="Courier New" charset="0"/>
                <a:ea typeface="Courier New" charset="0"/>
                <a:cs typeface="Courier New" charset="0"/>
              </a:rPr>
              <a:t>reset -–soft &lt;ref</a:t>
            </a:r>
            <a:r>
              <a:rPr lang="en-US" sz="1600" dirty="0" smtClean="0">
                <a:latin typeface="Courier New" charset="0"/>
                <a:ea typeface="Courier New" charset="0"/>
                <a:cs typeface="Courier New" charset="0"/>
              </a:rPr>
              <a:t>&gt; </a:t>
            </a:r>
            <a:r>
              <a:rPr lang="en-US" sz="1600" dirty="0" smtClean="0"/>
              <a:t>resets </a:t>
            </a:r>
            <a:r>
              <a:rPr lang="en-US" sz="1600" dirty="0"/>
              <a:t>to specified commit, but will keep changes in the staging area </a:t>
            </a:r>
            <a:endParaRPr lang="en-US" sz="1600" dirty="0" smtClean="0"/>
          </a:p>
          <a:p>
            <a:r>
              <a:rPr lang="en-US" sz="1600" dirty="0" smtClean="0"/>
              <a:t> </a:t>
            </a:r>
            <a:r>
              <a:rPr lang="en-US" sz="1600" dirty="0" err="1" smtClean="0">
                <a:latin typeface="Courier New" charset="0"/>
                <a:ea typeface="Courier New" charset="0"/>
                <a:cs typeface="Courier New" charset="0"/>
              </a:rPr>
              <a:t>git</a:t>
            </a:r>
            <a:r>
              <a:rPr lang="en-US" sz="1600" dirty="0" smtClean="0">
                <a:latin typeface="Courier New" charset="0"/>
                <a:ea typeface="Courier New" charset="0"/>
                <a:cs typeface="Courier New" charset="0"/>
              </a:rPr>
              <a:t> </a:t>
            </a:r>
            <a:r>
              <a:rPr lang="en-US" sz="1600" dirty="0">
                <a:latin typeface="Courier New" charset="0"/>
                <a:ea typeface="Courier New" charset="0"/>
                <a:cs typeface="Courier New" charset="0"/>
              </a:rPr>
              <a:t>reset -–hard &lt;</a:t>
            </a:r>
            <a:r>
              <a:rPr lang="en-US" sz="1600" dirty="0" smtClean="0">
                <a:latin typeface="Courier New" charset="0"/>
                <a:ea typeface="Courier New" charset="0"/>
                <a:cs typeface="Courier New" charset="0"/>
              </a:rPr>
              <a:t>ref&gt; </a:t>
            </a:r>
            <a:r>
              <a:rPr lang="en-US" sz="1600" dirty="0" smtClean="0"/>
              <a:t>resets </a:t>
            </a:r>
            <a:r>
              <a:rPr lang="en-US" sz="1600" dirty="0"/>
              <a:t>to specified commit. </a:t>
            </a:r>
            <a:r>
              <a:rPr lang="en-US" sz="1600" dirty="0" smtClean="0"/>
              <a:t>Clears </a:t>
            </a:r>
            <a:r>
              <a:rPr lang="en-US" sz="1600" dirty="0"/>
              <a:t>working directory and staging area so all later work is gone.</a:t>
            </a:r>
            <a:endParaRPr lang="en-US" sz="1600" dirty="0" smtClean="0"/>
          </a:p>
        </p:txBody>
      </p:sp>
      <p:pic>
        <p:nvPicPr>
          <p:cNvPr id="13" name="Picture 12"/>
          <p:cNvPicPr>
            <a:picLocks noChangeAspect="1"/>
          </p:cNvPicPr>
          <p:nvPr/>
        </p:nvPicPr>
        <p:blipFill>
          <a:blip r:embed="rId2"/>
          <a:stretch>
            <a:fillRect/>
          </a:stretch>
        </p:blipFill>
        <p:spPr>
          <a:xfrm>
            <a:off x="73890" y="3767190"/>
            <a:ext cx="757382" cy="727259"/>
          </a:xfrm>
          <a:prstGeom prst="rect">
            <a:avLst/>
          </a:prstGeom>
        </p:spPr>
      </p:pic>
    </p:spTree>
    <p:extLst>
      <p:ext uri="{BB962C8B-B14F-4D97-AF65-F5344CB8AC3E}">
        <p14:creationId xmlns:p14="http://schemas.microsoft.com/office/powerpoint/2010/main" val="19022314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7030A0"/>
                </a:solidFill>
              </a:rPr>
              <a:t>Resources</a:t>
            </a:r>
            <a:endParaRPr lang="en-US" dirty="0">
              <a:solidFill>
                <a:srgbClr val="7030A0"/>
              </a:solidFill>
            </a:endParaRPr>
          </a:p>
        </p:txBody>
      </p:sp>
      <p:sp>
        <p:nvSpPr>
          <p:cNvPr id="3" name="Text Placeholder 2"/>
          <p:cNvSpPr>
            <a:spLocks noGrp="1"/>
          </p:cNvSpPr>
          <p:nvPr>
            <p:ph type="body" idx="1"/>
          </p:nvPr>
        </p:nvSpPr>
        <p:spPr>
          <a:xfrm>
            <a:off x="377988" y="932871"/>
            <a:ext cx="8590521" cy="4090556"/>
          </a:xfrm>
        </p:spPr>
        <p:txBody>
          <a:bodyPr/>
          <a:lstStyle/>
          <a:p>
            <a:r>
              <a:rPr lang="en-US" sz="1600" dirty="0"/>
              <a:t> </a:t>
            </a:r>
            <a:r>
              <a:rPr lang="en-US" sz="1600" dirty="0">
                <a:hlinkClick r:id="rId3"/>
              </a:rPr>
              <a:t>https://www.sourcetreeapp.com</a:t>
            </a:r>
            <a:r>
              <a:rPr lang="en-US" sz="1600" dirty="0" smtClean="0">
                <a:hlinkClick r:id="rId3"/>
              </a:rPr>
              <a:t>/</a:t>
            </a:r>
            <a:r>
              <a:rPr lang="en-US" sz="1600" dirty="0" smtClean="0"/>
              <a:t> - helpful GUI for navigating the command line</a:t>
            </a:r>
          </a:p>
          <a:p>
            <a:endParaRPr lang="en-US" sz="1600" dirty="0" smtClean="0"/>
          </a:p>
          <a:p>
            <a:r>
              <a:rPr lang="en-US" sz="1600" dirty="0"/>
              <a:t> </a:t>
            </a:r>
            <a:r>
              <a:rPr lang="en-US" sz="1600" dirty="0">
                <a:hlinkClick r:id="rId4"/>
              </a:rPr>
              <a:t>https://</a:t>
            </a:r>
            <a:r>
              <a:rPr lang="en-US" sz="1600" dirty="0" smtClean="0">
                <a:hlinkClick r:id="rId4"/>
              </a:rPr>
              <a:t>github.com/suzanbaert/Resources_and_Bookmarks</a:t>
            </a:r>
            <a:r>
              <a:rPr lang="en-US" sz="1600" dirty="0" smtClean="0"/>
              <a:t> - fellow R-Lady</a:t>
            </a:r>
          </a:p>
          <a:p>
            <a:endParaRPr lang="en-US" sz="1600" dirty="0" smtClean="0"/>
          </a:p>
          <a:p>
            <a:r>
              <a:rPr lang="en-US" sz="1600" dirty="0"/>
              <a:t> </a:t>
            </a:r>
            <a:r>
              <a:rPr lang="en-US" sz="1600" dirty="0">
                <a:hlinkClick r:id="rId5"/>
              </a:rPr>
              <a:t>http://happygitwithr.com</a:t>
            </a:r>
            <a:r>
              <a:rPr lang="en-US" sz="1600" dirty="0" smtClean="0">
                <a:hlinkClick r:id="rId5"/>
              </a:rPr>
              <a:t>/</a:t>
            </a:r>
            <a:r>
              <a:rPr lang="en-US" sz="1600" dirty="0" smtClean="0"/>
              <a:t> - </a:t>
            </a:r>
            <a:r>
              <a:rPr lang="en-US" sz="1600" dirty="0" err="1" smtClean="0"/>
              <a:t>yass</a:t>
            </a:r>
            <a:r>
              <a:rPr lang="en-US" sz="1600" dirty="0" smtClean="0"/>
              <a:t> queen</a:t>
            </a:r>
          </a:p>
          <a:p>
            <a:endParaRPr lang="en-US" sz="1600" dirty="0" smtClean="0"/>
          </a:p>
          <a:p>
            <a:r>
              <a:rPr lang="en-US" sz="1600" dirty="0" smtClean="0">
                <a:hlinkClick r:id="rId6"/>
              </a:rPr>
              <a:t> https</a:t>
            </a:r>
            <a:r>
              <a:rPr lang="en-US" sz="1600" dirty="0">
                <a:hlinkClick r:id="rId6"/>
              </a:rPr>
              <a:t>://</a:t>
            </a:r>
            <a:r>
              <a:rPr lang="en-US" sz="1600" dirty="0" smtClean="0">
                <a:hlinkClick r:id="rId6"/>
              </a:rPr>
              <a:t>git-scm.com/book/en/v2</a:t>
            </a:r>
            <a:r>
              <a:rPr lang="en-US" sz="1600" dirty="0" smtClean="0"/>
              <a:t> - Pro </a:t>
            </a:r>
            <a:r>
              <a:rPr lang="en-US" sz="1600" dirty="0" err="1" smtClean="0"/>
              <a:t>Git</a:t>
            </a:r>
            <a:r>
              <a:rPr lang="en-US" sz="1600" dirty="0" smtClean="0"/>
              <a:t> </a:t>
            </a:r>
            <a:r>
              <a:rPr lang="en-US" sz="1600" dirty="0" err="1" smtClean="0"/>
              <a:t>ebook</a:t>
            </a:r>
            <a:endParaRPr lang="en-US" sz="1600" dirty="0" smtClean="0"/>
          </a:p>
          <a:p>
            <a:endParaRPr lang="en-US" sz="1600" dirty="0"/>
          </a:p>
          <a:p>
            <a:r>
              <a:rPr lang="en-US" sz="1600" dirty="0"/>
              <a:t> </a:t>
            </a:r>
            <a:r>
              <a:rPr lang="en-US" sz="1600" dirty="0">
                <a:hlinkClick r:id="rId7"/>
              </a:rPr>
              <a:t>https://</a:t>
            </a:r>
            <a:r>
              <a:rPr lang="en-US" sz="1600" dirty="0" smtClean="0">
                <a:hlinkClick r:id="rId7"/>
              </a:rPr>
              <a:t>www.codecademy.com/learn/learn-git</a:t>
            </a:r>
            <a:r>
              <a:rPr lang="en-US" sz="1600" dirty="0" smtClean="0"/>
              <a:t> - </a:t>
            </a:r>
            <a:r>
              <a:rPr lang="en-US" sz="1600" dirty="0" err="1" smtClean="0"/>
              <a:t>Codeacademy</a:t>
            </a:r>
            <a:r>
              <a:rPr lang="en-US" sz="1600" dirty="0" smtClean="0"/>
              <a:t> ($)</a:t>
            </a:r>
          </a:p>
          <a:p>
            <a:endParaRPr lang="en-US" sz="1600" dirty="0"/>
          </a:p>
          <a:p>
            <a:r>
              <a:rPr lang="en-US" sz="1600" dirty="0"/>
              <a:t> </a:t>
            </a:r>
            <a:r>
              <a:rPr lang="en-US" sz="1600" dirty="0">
                <a:hlinkClick r:id="rId8"/>
              </a:rPr>
              <a:t>https://</a:t>
            </a:r>
            <a:r>
              <a:rPr lang="en-US" sz="1600" dirty="0" smtClean="0">
                <a:hlinkClick r:id="rId8"/>
              </a:rPr>
              <a:t>www.codeschool.com/courses/git-real</a:t>
            </a:r>
            <a:r>
              <a:rPr lang="en-US" sz="1600" dirty="0" smtClean="0"/>
              <a:t> - Code School ($)</a:t>
            </a:r>
          </a:p>
          <a:p>
            <a:endParaRPr lang="en-US" sz="1600" dirty="0"/>
          </a:p>
          <a:p>
            <a:r>
              <a:rPr lang="en-US" sz="1600" dirty="0"/>
              <a:t> </a:t>
            </a:r>
            <a:r>
              <a:rPr lang="en-US" sz="1600" dirty="0">
                <a:hlinkClick r:id="rId9"/>
              </a:rPr>
              <a:t>https://help.github.com/articles/git-and-github-learning-resources</a:t>
            </a:r>
            <a:r>
              <a:rPr lang="en-US" sz="1600" dirty="0" smtClean="0">
                <a:hlinkClick r:id="rId9"/>
              </a:rPr>
              <a:t>/</a:t>
            </a:r>
            <a:r>
              <a:rPr lang="en-US" sz="1600" dirty="0" smtClean="0"/>
              <a:t> - </a:t>
            </a:r>
            <a:r>
              <a:rPr lang="en-US" sz="1600" dirty="0" err="1" smtClean="0"/>
              <a:t>Github</a:t>
            </a:r>
            <a:r>
              <a:rPr lang="en-US" sz="1600" dirty="0" smtClean="0"/>
              <a:t> documentation</a:t>
            </a:r>
          </a:p>
          <a:p>
            <a:endParaRPr lang="en-US" dirty="0" smtClean="0"/>
          </a:p>
          <a:p>
            <a:endParaRPr lang="en-US" dirty="0" smtClean="0"/>
          </a:p>
          <a:p>
            <a:endParaRPr lang="en-US" dirty="0" smtClean="0"/>
          </a:p>
          <a:p>
            <a:endParaRPr lang="en-US" dirty="0"/>
          </a:p>
          <a:p>
            <a:pPr lvl="8"/>
            <a:endParaRPr lang="en-US" dirty="0" smtClean="0"/>
          </a:p>
        </p:txBody>
      </p:sp>
      <p:pic>
        <p:nvPicPr>
          <p:cNvPr id="6" name="Picture 5"/>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202545" y="1917700"/>
            <a:ext cx="319131" cy="299028"/>
          </a:xfrm>
          <a:prstGeom prst="rect">
            <a:avLst/>
          </a:prstGeom>
        </p:spPr>
      </p:pic>
    </p:spTree>
    <p:extLst>
      <p:ext uri="{BB962C8B-B14F-4D97-AF65-F5344CB8AC3E}">
        <p14:creationId xmlns:p14="http://schemas.microsoft.com/office/powerpoint/2010/main" val="19500224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Shape 94"/>
          <p:cNvSpPr txBox="1">
            <a:spLocks noGrp="1"/>
          </p:cNvSpPr>
          <p:nvPr>
            <p:ph type="ctrTitle"/>
          </p:nvPr>
        </p:nvSpPr>
        <p:spPr>
          <a:xfrm>
            <a:off x="902550" y="1214425"/>
            <a:ext cx="4638300" cy="1159800"/>
          </a:xfrm>
          <a:prstGeom prst="rect">
            <a:avLst/>
          </a:prstGeom>
        </p:spPr>
        <p:txBody>
          <a:bodyPr wrap="square" lIns="91425" tIns="91425" rIns="91425" bIns="91425" anchor="t" anchorCtr="0">
            <a:noAutofit/>
          </a:bodyPr>
          <a:lstStyle/>
          <a:p>
            <a:pPr lvl="0" rtl="0">
              <a:spcBef>
                <a:spcPts val="0"/>
              </a:spcBef>
              <a:buNone/>
            </a:pPr>
            <a:r>
              <a:rPr lang="en" dirty="0"/>
              <a:t>1.</a:t>
            </a:r>
          </a:p>
          <a:p>
            <a:pPr lvl="0" rtl="0">
              <a:spcBef>
                <a:spcPts val="0"/>
              </a:spcBef>
              <a:buNone/>
            </a:pPr>
            <a:r>
              <a:rPr lang="en-US" dirty="0" smtClean="0"/>
              <a:t>What is                  ?</a:t>
            </a:r>
            <a:endParaRPr lang="en"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26591" y="1670628"/>
            <a:ext cx="2277918" cy="907981"/>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7030A0"/>
                </a:solidFill>
              </a:rPr>
              <a:t>What is </a:t>
            </a:r>
            <a:r>
              <a:rPr lang="en-US" dirty="0" err="1" smtClean="0">
                <a:solidFill>
                  <a:srgbClr val="7030A0"/>
                </a:solidFill>
              </a:rPr>
              <a:t>Git</a:t>
            </a:r>
            <a:r>
              <a:rPr lang="en-US" dirty="0" smtClean="0">
                <a:solidFill>
                  <a:srgbClr val="7030A0"/>
                </a:solidFill>
              </a:rPr>
              <a:t>?</a:t>
            </a:r>
            <a:endParaRPr lang="en-US" dirty="0">
              <a:solidFill>
                <a:srgbClr val="7030A0"/>
              </a:solidFill>
            </a:endParaRPr>
          </a:p>
        </p:txBody>
      </p:sp>
      <p:sp>
        <p:nvSpPr>
          <p:cNvPr id="3" name="Text Placeholder 2"/>
          <p:cNvSpPr>
            <a:spLocks noGrp="1"/>
          </p:cNvSpPr>
          <p:nvPr>
            <p:ph type="body" idx="1"/>
          </p:nvPr>
        </p:nvSpPr>
        <p:spPr>
          <a:xfrm>
            <a:off x="692024" y="1052945"/>
            <a:ext cx="7878951" cy="3681880"/>
          </a:xfrm>
        </p:spPr>
        <p:txBody>
          <a:bodyPr/>
          <a:lstStyle/>
          <a:p>
            <a:r>
              <a:rPr lang="en-US" b="1" dirty="0" smtClean="0"/>
              <a:t> </a:t>
            </a:r>
            <a:r>
              <a:rPr lang="en-US" b="1" dirty="0" err="1" smtClean="0"/>
              <a:t>Git</a:t>
            </a:r>
            <a:r>
              <a:rPr lang="en-US" dirty="0" smtClean="0"/>
              <a:t> is a free and open sourced distributed version control system.</a:t>
            </a:r>
          </a:p>
          <a:p>
            <a:endParaRPr lang="en-US" dirty="0" smtClean="0"/>
          </a:p>
          <a:p>
            <a:r>
              <a:rPr lang="en-US" dirty="0" smtClean="0"/>
              <a:t> </a:t>
            </a:r>
            <a:r>
              <a:rPr lang="en-US" dirty="0" smtClean="0"/>
              <a:t>It manages the evolution of set of files, or </a:t>
            </a:r>
            <a:r>
              <a:rPr lang="en-US" b="1" dirty="0" smtClean="0"/>
              <a:t>repository</a:t>
            </a:r>
            <a:r>
              <a:rPr lang="en-US" dirty="0" smtClean="0"/>
              <a:t>, between local and online versions </a:t>
            </a:r>
          </a:p>
          <a:p>
            <a:endParaRPr lang="en-US" dirty="0"/>
          </a:p>
          <a:p>
            <a:r>
              <a:rPr lang="en-US" dirty="0" smtClean="0"/>
              <a:t> It </a:t>
            </a:r>
            <a:r>
              <a:rPr lang="en-US" dirty="0"/>
              <a:t>allows other people to see your stuff, sync up with you, and perhaps even make changes.</a:t>
            </a:r>
            <a:endParaRPr lang="en-US" dirty="0"/>
          </a:p>
        </p:txBody>
      </p:sp>
    </p:spTree>
    <p:extLst>
      <p:ext uri="{BB962C8B-B14F-4D97-AF65-F5344CB8AC3E}">
        <p14:creationId xmlns:p14="http://schemas.microsoft.com/office/powerpoint/2010/main" val="6086583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Shape 94"/>
          <p:cNvSpPr txBox="1">
            <a:spLocks noGrp="1"/>
          </p:cNvSpPr>
          <p:nvPr>
            <p:ph type="ctrTitle"/>
          </p:nvPr>
        </p:nvSpPr>
        <p:spPr>
          <a:xfrm>
            <a:off x="902549" y="1214425"/>
            <a:ext cx="5322759" cy="1159800"/>
          </a:xfrm>
          <a:prstGeom prst="rect">
            <a:avLst/>
          </a:prstGeom>
        </p:spPr>
        <p:txBody>
          <a:bodyPr wrap="square" lIns="91425" tIns="91425" rIns="91425" bIns="91425" anchor="t" anchorCtr="0">
            <a:noAutofit/>
          </a:bodyPr>
          <a:lstStyle/>
          <a:p>
            <a:pPr lvl="0" rtl="0">
              <a:spcBef>
                <a:spcPts val="0"/>
              </a:spcBef>
              <a:buNone/>
            </a:pPr>
            <a:r>
              <a:rPr lang="en-US" dirty="0"/>
              <a:t>2</a:t>
            </a:r>
            <a:r>
              <a:rPr lang="en" dirty="0" smtClean="0"/>
              <a:t>.</a:t>
            </a:r>
            <a:endParaRPr lang="en" dirty="0"/>
          </a:p>
          <a:p>
            <a:pPr lvl="0" rtl="0">
              <a:spcBef>
                <a:spcPts val="0"/>
              </a:spcBef>
              <a:buNone/>
            </a:pPr>
            <a:r>
              <a:rPr lang="en-US" dirty="0" smtClean="0"/>
              <a:t>What is                     ?</a:t>
            </a:r>
            <a:endParaRPr lang="en"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06963" y="1650999"/>
            <a:ext cx="2667000" cy="969135"/>
          </a:xfrm>
          <a:prstGeom prst="rect">
            <a:avLst/>
          </a:prstGeom>
        </p:spPr>
      </p:pic>
    </p:spTree>
    <p:extLst>
      <p:ext uri="{BB962C8B-B14F-4D97-AF65-F5344CB8AC3E}">
        <p14:creationId xmlns:p14="http://schemas.microsoft.com/office/powerpoint/2010/main" val="3461023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7030A0"/>
                </a:solidFill>
              </a:rPr>
              <a:t>What is </a:t>
            </a:r>
            <a:r>
              <a:rPr lang="en-US" dirty="0" err="1" smtClean="0">
                <a:solidFill>
                  <a:srgbClr val="7030A0"/>
                </a:solidFill>
              </a:rPr>
              <a:t>Github</a:t>
            </a:r>
            <a:r>
              <a:rPr lang="en-US" dirty="0" smtClean="0">
                <a:solidFill>
                  <a:srgbClr val="7030A0"/>
                </a:solidFill>
              </a:rPr>
              <a:t>?</a:t>
            </a:r>
            <a:endParaRPr lang="en-US" dirty="0">
              <a:solidFill>
                <a:srgbClr val="7030A0"/>
              </a:solidFill>
            </a:endParaRPr>
          </a:p>
        </p:txBody>
      </p:sp>
      <p:sp>
        <p:nvSpPr>
          <p:cNvPr id="3" name="Text Placeholder 2"/>
          <p:cNvSpPr>
            <a:spLocks noGrp="1"/>
          </p:cNvSpPr>
          <p:nvPr>
            <p:ph type="body" idx="1"/>
          </p:nvPr>
        </p:nvSpPr>
        <p:spPr>
          <a:xfrm>
            <a:off x="692024" y="1052945"/>
            <a:ext cx="7878951" cy="1487056"/>
          </a:xfrm>
        </p:spPr>
        <p:txBody>
          <a:bodyPr/>
          <a:lstStyle/>
          <a:p>
            <a:r>
              <a:rPr lang="en-US" dirty="0" err="1" smtClean="0"/>
              <a:t>Github</a:t>
            </a:r>
            <a:r>
              <a:rPr lang="en-US" dirty="0" smtClean="0"/>
              <a:t> is a web-based hosting service for version control </a:t>
            </a:r>
            <a:r>
              <a:rPr lang="mr-IN" dirty="0" smtClean="0"/>
              <a:t>–</a:t>
            </a:r>
            <a:r>
              <a:rPr lang="en-US" dirty="0" smtClean="0"/>
              <a:t> it’s where the online backup of your local project lives.</a:t>
            </a:r>
          </a:p>
          <a:p>
            <a:endParaRPr lang="en-US" dirty="0" smtClean="0"/>
          </a:p>
          <a:p>
            <a:r>
              <a:rPr lang="en-US" dirty="0" smtClean="0"/>
              <a:t> </a:t>
            </a:r>
            <a:r>
              <a:rPr lang="en-US" dirty="0" err="1" smtClean="0"/>
              <a:t>Github</a:t>
            </a:r>
            <a:r>
              <a:rPr lang="en-US" dirty="0" smtClean="0"/>
              <a:t> allows </a:t>
            </a:r>
            <a:r>
              <a:rPr lang="en-US" dirty="0"/>
              <a:t>a project to have multiple, independent </a:t>
            </a:r>
            <a:r>
              <a:rPr lang="en-US" b="1" dirty="0"/>
              <a:t>branches</a:t>
            </a:r>
            <a:r>
              <a:rPr lang="en-US" dirty="0"/>
              <a:t> of development, with the notion that some should eventually be merged back into the main development branch</a:t>
            </a:r>
            <a:r>
              <a:rPr lang="en-US" dirty="0" smtClean="0"/>
              <a:t>.</a:t>
            </a:r>
          </a:p>
          <a:p>
            <a:endParaRPr lang="en-US" dirty="0"/>
          </a:p>
          <a:p>
            <a:r>
              <a:rPr lang="en-US" dirty="0" smtClean="0"/>
              <a:t> In addition, there are two other important features of </a:t>
            </a:r>
            <a:r>
              <a:rPr lang="en-US" dirty="0" err="1" smtClean="0"/>
              <a:t>Github</a:t>
            </a:r>
            <a:r>
              <a:rPr lang="en-US" dirty="0" smtClean="0"/>
              <a:t>:</a:t>
            </a:r>
          </a:p>
          <a:p>
            <a:pPr lvl="8"/>
            <a:endParaRPr lang="en-US" dirty="0" smtClean="0"/>
          </a:p>
        </p:txBody>
      </p:sp>
      <p:sp>
        <p:nvSpPr>
          <p:cNvPr id="4" name="Text Placeholder 2"/>
          <p:cNvSpPr txBox="1">
            <a:spLocks/>
          </p:cNvSpPr>
          <p:nvPr/>
        </p:nvSpPr>
        <p:spPr>
          <a:xfrm>
            <a:off x="1139988" y="3290519"/>
            <a:ext cx="7430987" cy="1595518"/>
          </a:xfrm>
          <a:prstGeom prst="rect">
            <a:avLst/>
          </a:prstGeom>
          <a:noFill/>
          <a:ln>
            <a:noFill/>
          </a:ln>
        </p:spPr>
        <p:txBody>
          <a:bodyPr wrap="square" lIns="91425" tIns="91425" rIns="91425" bIns="91425"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rgbClr val="562457"/>
              </a:buClr>
              <a:buSzPct val="100000"/>
              <a:buFont typeface="Helvetica Neue"/>
              <a:buChar char="▪"/>
              <a:defRPr sz="1800" b="0" i="0" u="none" strike="noStrike" cap="none">
                <a:solidFill>
                  <a:srgbClr val="181818"/>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562457"/>
              </a:buClr>
              <a:buSzPct val="100000"/>
              <a:buFont typeface="Helvetica Neue"/>
              <a:buChar char="▫"/>
              <a:defRPr sz="1800" b="0" i="0" u="none" strike="noStrike" cap="none">
                <a:solidFill>
                  <a:srgbClr val="181818"/>
                </a:solidFill>
                <a:latin typeface="Helvetica Neue"/>
                <a:ea typeface="Helvetica Neue"/>
                <a:cs typeface="Helvetica Neue"/>
                <a:sym typeface="Helvetica Neue"/>
              </a:defRPr>
            </a:lvl2pPr>
            <a:lvl3pPr marR="0" lvl="2" algn="l" rtl="0">
              <a:lnSpc>
                <a:spcPct val="100000"/>
              </a:lnSpc>
              <a:spcBef>
                <a:spcPts val="0"/>
              </a:spcBef>
              <a:spcAft>
                <a:spcPts val="0"/>
              </a:spcAft>
              <a:buClr>
                <a:srgbClr val="562457"/>
              </a:buClr>
              <a:buSzPct val="100000"/>
              <a:buFont typeface="Helvetica Neue"/>
              <a:buChar char="▸"/>
              <a:defRPr sz="1800" b="0" i="0" u="none" strike="noStrike" cap="none">
                <a:solidFill>
                  <a:srgbClr val="181818"/>
                </a:solidFill>
                <a:latin typeface="Helvetica Neue"/>
                <a:ea typeface="Helvetica Neue"/>
                <a:cs typeface="Helvetica Neue"/>
                <a:sym typeface="Helvetica Neue"/>
              </a:defRPr>
            </a:lvl3pPr>
            <a:lvl4pPr marR="0" lvl="3" algn="l" rtl="0">
              <a:lnSpc>
                <a:spcPct val="100000"/>
              </a:lnSpc>
              <a:spcBef>
                <a:spcPts val="0"/>
              </a:spcBef>
              <a:spcAft>
                <a:spcPts val="0"/>
              </a:spcAft>
              <a:buClr>
                <a:srgbClr val="562457"/>
              </a:buClr>
              <a:buSzPct val="100000"/>
              <a:buFont typeface="Helvetica Neue"/>
              <a:buChar char="▹"/>
              <a:defRPr sz="1800" b="0" i="0" u="none" strike="noStrike" cap="none">
                <a:solidFill>
                  <a:srgbClr val="181818"/>
                </a:solidFill>
                <a:latin typeface="Helvetica Neue"/>
                <a:ea typeface="Helvetica Neue"/>
                <a:cs typeface="Helvetica Neue"/>
                <a:sym typeface="Helvetica Neue"/>
              </a:defRPr>
            </a:lvl4pPr>
            <a:lvl5pPr marR="0" lvl="4" algn="l" rtl="0">
              <a:lnSpc>
                <a:spcPct val="100000"/>
              </a:lnSpc>
              <a:spcBef>
                <a:spcPts val="0"/>
              </a:spcBef>
              <a:spcAft>
                <a:spcPts val="0"/>
              </a:spcAft>
              <a:buClr>
                <a:srgbClr val="562457"/>
              </a:buClr>
              <a:buSzPct val="100000"/>
              <a:buFont typeface="Helvetica Neue"/>
              <a:buChar char="▹"/>
              <a:defRPr sz="1800" b="0" i="0" u="none" strike="noStrike" cap="none">
                <a:solidFill>
                  <a:srgbClr val="181818"/>
                </a:solidFill>
                <a:latin typeface="Helvetica Neue"/>
                <a:ea typeface="Helvetica Neue"/>
                <a:cs typeface="Helvetica Neue"/>
                <a:sym typeface="Helvetica Neue"/>
              </a:defRPr>
            </a:lvl5pPr>
            <a:lvl6pPr marR="0" lvl="5" algn="l" rtl="0">
              <a:lnSpc>
                <a:spcPct val="100000"/>
              </a:lnSpc>
              <a:spcBef>
                <a:spcPts val="0"/>
              </a:spcBef>
              <a:spcAft>
                <a:spcPts val="0"/>
              </a:spcAft>
              <a:buClr>
                <a:srgbClr val="562457"/>
              </a:buClr>
              <a:buSzPct val="100000"/>
              <a:buFont typeface="Helvetica Neue"/>
              <a:buChar char="▹"/>
              <a:defRPr sz="1800" b="0" i="0" u="none" strike="noStrike" cap="none">
                <a:solidFill>
                  <a:srgbClr val="181818"/>
                </a:solidFill>
                <a:latin typeface="Helvetica Neue"/>
                <a:ea typeface="Helvetica Neue"/>
                <a:cs typeface="Helvetica Neue"/>
                <a:sym typeface="Helvetica Neue"/>
              </a:defRPr>
            </a:lvl6pPr>
            <a:lvl7pPr marR="0" lvl="6" algn="l" rtl="0">
              <a:lnSpc>
                <a:spcPct val="100000"/>
              </a:lnSpc>
              <a:spcBef>
                <a:spcPts val="0"/>
              </a:spcBef>
              <a:spcAft>
                <a:spcPts val="0"/>
              </a:spcAft>
              <a:buClr>
                <a:srgbClr val="562457"/>
              </a:buClr>
              <a:buSzPct val="100000"/>
              <a:buFont typeface="Helvetica Neue"/>
              <a:buChar char="▹"/>
              <a:defRPr sz="1800" b="0" i="0" u="none" strike="noStrike" cap="none">
                <a:solidFill>
                  <a:srgbClr val="181818"/>
                </a:solidFill>
                <a:latin typeface="Helvetica Neue"/>
                <a:ea typeface="Helvetica Neue"/>
                <a:cs typeface="Helvetica Neue"/>
                <a:sym typeface="Helvetica Neue"/>
              </a:defRPr>
            </a:lvl7pPr>
            <a:lvl8pPr marR="0" lvl="7" algn="l" rtl="0">
              <a:lnSpc>
                <a:spcPct val="100000"/>
              </a:lnSpc>
              <a:spcBef>
                <a:spcPts val="0"/>
              </a:spcBef>
              <a:spcAft>
                <a:spcPts val="0"/>
              </a:spcAft>
              <a:buClr>
                <a:srgbClr val="562457"/>
              </a:buClr>
              <a:buSzPct val="100000"/>
              <a:buFont typeface="Helvetica Neue"/>
              <a:buChar char="▹"/>
              <a:defRPr sz="1800" b="0" i="0" u="none" strike="noStrike" cap="none">
                <a:solidFill>
                  <a:srgbClr val="181818"/>
                </a:solidFill>
                <a:latin typeface="Helvetica Neue"/>
                <a:ea typeface="Helvetica Neue"/>
                <a:cs typeface="Helvetica Neue"/>
                <a:sym typeface="Helvetica Neue"/>
              </a:defRPr>
            </a:lvl8pPr>
            <a:lvl9pPr marR="0" lvl="8" algn="l" rtl="0">
              <a:lnSpc>
                <a:spcPct val="100000"/>
              </a:lnSpc>
              <a:spcBef>
                <a:spcPts val="0"/>
              </a:spcBef>
              <a:spcAft>
                <a:spcPts val="0"/>
              </a:spcAft>
              <a:buClr>
                <a:srgbClr val="562457"/>
              </a:buClr>
              <a:buSzPct val="100000"/>
              <a:buFont typeface="Helvetica Neue"/>
              <a:buChar char="▹"/>
              <a:defRPr sz="1800" b="0" i="0" u="none" strike="noStrike" cap="none">
                <a:solidFill>
                  <a:srgbClr val="181818"/>
                </a:solidFill>
                <a:latin typeface="Helvetica Neue"/>
                <a:ea typeface="Helvetica Neue"/>
                <a:cs typeface="Helvetica Neue"/>
                <a:sym typeface="Helvetica Neue"/>
              </a:defRPr>
            </a:lvl9pPr>
          </a:lstStyle>
          <a:p>
            <a:pPr marL="285750" lvl="8" indent="-285750">
              <a:buFont typeface="Arial" charset="0"/>
              <a:buChar char="•"/>
            </a:pPr>
            <a:r>
              <a:rPr lang="en-US" b="1" dirty="0" smtClean="0"/>
              <a:t>Issues</a:t>
            </a:r>
            <a:r>
              <a:rPr lang="en-US" dirty="0" smtClean="0"/>
              <a:t>: list of bugs, feature requests, to do’s, etc. </a:t>
            </a:r>
          </a:p>
          <a:p>
            <a:pPr marL="285750" lvl="8" indent="-285750">
              <a:buFont typeface="Arial" charset="0"/>
              <a:buChar char="•"/>
            </a:pPr>
            <a:r>
              <a:rPr lang="en-US" b="1" dirty="0" smtClean="0"/>
              <a:t>Pull requests</a:t>
            </a:r>
            <a:r>
              <a:rPr lang="en-US" dirty="0" smtClean="0"/>
              <a:t>:  </a:t>
            </a:r>
            <a:r>
              <a:rPr lang="en-US" dirty="0"/>
              <a:t>a formal proposal that </a:t>
            </a:r>
            <a:r>
              <a:rPr lang="en-US" dirty="0" smtClean="0"/>
              <a:t>says </a:t>
            </a:r>
            <a:r>
              <a:rPr lang="en-US" dirty="0"/>
              <a:t>“Here are some changes I would like to make.” </a:t>
            </a:r>
            <a:r>
              <a:rPr lang="en-US" dirty="0" smtClean="0"/>
              <a:t>(It </a:t>
            </a:r>
            <a:r>
              <a:rPr lang="en-US" dirty="0"/>
              <a:t>might be linked to a specific </a:t>
            </a:r>
            <a:r>
              <a:rPr lang="en-US" dirty="0" smtClean="0"/>
              <a:t>issue</a:t>
            </a:r>
            <a:r>
              <a:rPr lang="en-US" dirty="0"/>
              <a:t>)</a:t>
            </a:r>
            <a:endParaRPr lang="en-US" dirty="0" smtClean="0"/>
          </a:p>
        </p:txBody>
      </p:sp>
    </p:spTree>
    <p:extLst>
      <p:ext uri="{BB962C8B-B14F-4D97-AF65-F5344CB8AC3E}">
        <p14:creationId xmlns:p14="http://schemas.microsoft.com/office/powerpoint/2010/main" val="7585119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Shape 94"/>
          <p:cNvSpPr txBox="1">
            <a:spLocks noGrp="1"/>
          </p:cNvSpPr>
          <p:nvPr>
            <p:ph type="ctrTitle"/>
          </p:nvPr>
        </p:nvSpPr>
        <p:spPr>
          <a:xfrm>
            <a:off x="902549" y="1214424"/>
            <a:ext cx="6745160" cy="1667321"/>
          </a:xfrm>
          <a:prstGeom prst="rect">
            <a:avLst/>
          </a:prstGeom>
        </p:spPr>
        <p:txBody>
          <a:bodyPr wrap="square" lIns="91425" tIns="91425" rIns="91425" bIns="91425" anchor="t" anchorCtr="0">
            <a:noAutofit/>
          </a:bodyPr>
          <a:lstStyle/>
          <a:p>
            <a:pPr lvl="0" rtl="0">
              <a:spcBef>
                <a:spcPts val="0"/>
              </a:spcBef>
              <a:buNone/>
            </a:pPr>
            <a:r>
              <a:rPr lang="en-US" dirty="0"/>
              <a:t>3</a:t>
            </a:r>
            <a:r>
              <a:rPr lang="en" dirty="0" smtClean="0"/>
              <a:t>.</a:t>
            </a:r>
            <a:r>
              <a:rPr lang="en-US" dirty="0"/>
              <a:t/>
            </a:r>
            <a:br>
              <a:rPr lang="en-US" dirty="0"/>
            </a:br>
            <a:r>
              <a:rPr lang="en-US" dirty="0" smtClean="0"/>
              <a:t>       +          +          = </a:t>
            </a:r>
            <a:endParaRPr lang="en"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12554" y="1768558"/>
            <a:ext cx="932772" cy="865747"/>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18779" y="1594060"/>
            <a:ext cx="1232619" cy="1040245"/>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9582" y="1792445"/>
            <a:ext cx="896350" cy="852625"/>
          </a:xfrm>
          <a:prstGeom prst="rect">
            <a:avLst/>
          </a:prstGeom>
        </p:spPr>
      </p:pic>
      <p:pic>
        <p:nvPicPr>
          <p:cNvPr id="5" name="Picture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80580" y="1724318"/>
            <a:ext cx="961952" cy="954225"/>
          </a:xfrm>
          <a:prstGeom prst="rect">
            <a:avLst/>
          </a:prstGeom>
        </p:spPr>
      </p:pic>
    </p:spTree>
    <p:extLst>
      <p:ext uri="{BB962C8B-B14F-4D97-AF65-F5344CB8AC3E}">
        <p14:creationId xmlns:p14="http://schemas.microsoft.com/office/powerpoint/2010/main" val="16157894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2024" y="422500"/>
            <a:ext cx="4600411" cy="857400"/>
          </a:xfrm>
        </p:spPr>
        <p:txBody>
          <a:bodyPr/>
          <a:lstStyle/>
          <a:p>
            <a:r>
              <a:rPr lang="en-US" dirty="0" smtClean="0">
                <a:solidFill>
                  <a:srgbClr val="7030A0"/>
                </a:solidFill>
              </a:rPr>
              <a:t>Terminology to Know</a:t>
            </a:r>
            <a:endParaRPr lang="en-US" dirty="0">
              <a:solidFill>
                <a:srgbClr val="7030A0"/>
              </a:solidFill>
            </a:endParaRPr>
          </a:p>
        </p:txBody>
      </p:sp>
      <p:sp>
        <p:nvSpPr>
          <p:cNvPr id="3" name="Text Placeholder 2"/>
          <p:cNvSpPr>
            <a:spLocks noGrp="1"/>
          </p:cNvSpPr>
          <p:nvPr>
            <p:ph type="body" idx="1"/>
          </p:nvPr>
        </p:nvSpPr>
        <p:spPr>
          <a:xfrm>
            <a:off x="692024" y="1052945"/>
            <a:ext cx="4120121" cy="1283855"/>
          </a:xfrm>
        </p:spPr>
        <p:txBody>
          <a:bodyPr/>
          <a:lstStyle/>
          <a:p>
            <a:r>
              <a:rPr lang="en-US" sz="1600" dirty="0"/>
              <a:t> </a:t>
            </a:r>
            <a:r>
              <a:rPr lang="en-US" sz="1600" b="1" dirty="0" smtClean="0"/>
              <a:t>Local </a:t>
            </a:r>
            <a:r>
              <a:rPr lang="en-US" sz="1600" dirty="0" smtClean="0"/>
              <a:t>(on your computer) vs. </a:t>
            </a:r>
            <a:r>
              <a:rPr lang="en-US" sz="1600" b="1" dirty="0" smtClean="0"/>
              <a:t>Remote</a:t>
            </a:r>
            <a:r>
              <a:rPr lang="en-US" sz="1600" dirty="0" smtClean="0"/>
              <a:t> (on the internet)</a:t>
            </a:r>
            <a:endParaRPr lang="en-US" sz="1600" dirty="0"/>
          </a:p>
          <a:p>
            <a:r>
              <a:rPr lang="en-US" sz="1600" dirty="0"/>
              <a:t> </a:t>
            </a:r>
            <a:r>
              <a:rPr lang="en-US" sz="1600" b="1" dirty="0" smtClean="0"/>
              <a:t>Repository</a:t>
            </a:r>
            <a:r>
              <a:rPr lang="en-US" sz="1600" dirty="0" smtClean="0"/>
              <a:t>: a place where the history of your work is stored </a:t>
            </a:r>
          </a:p>
          <a:p>
            <a:r>
              <a:rPr lang="en-US" sz="1600" dirty="0"/>
              <a:t> </a:t>
            </a:r>
            <a:r>
              <a:rPr lang="en-US" sz="1600" b="1" dirty="0" smtClean="0"/>
              <a:t>Origin</a:t>
            </a:r>
            <a:r>
              <a:rPr lang="en-US" sz="1600" dirty="0" smtClean="0"/>
              <a:t>: the default name of the remote repository </a:t>
            </a:r>
          </a:p>
          <a:p>
            <a:r>
              <a:rPr lang="en-US" sz="1600" dirty="0"/>
              <a:t> </a:t>
            </a:r>
            <a:r>
              <a:rPr lang="en-US" sz="1600" b="1" dirty="0" smtClean="0"/>
              <a:t>Master</a:t>
            </a:r>
            <a:r>
              <a:rPr lang="en-US" sz="1600" dirty="0" smtClean="0"/>
              <a:t>: name of your default branch </a:t>
            </a:r>
            <a:r>
              <a:rPr lang="mr-IN" sz="1600" dirty="0" smtClean="0"/>
              <a:t>–</a:t>
            </a:r>
            <a:r>
              <a:rPr lang="en-US" sz="1600" dirty="0" smtClean="0"/>
              <a:t> the deployable version </a:t>
            </a:r>
            <a:endParaRPr lang="en-US" sz="1600" dirty="0"/>
          </a:p>
          <a:p>
            <a:r>
              <a:rPr lang="en-US" sz="1600" dirty="0"/>
              <a:t> </a:t>
            </a:r>
            <a:r>
              <a:rPr lang="en-US" sz="1600" b="1" dirty="0"/>
              <a:t>Branch</a:t>
            </a:r>
            <a:r>
              <a:rPr lang="en-US" sz="1600" dirty="0"/>
              <a:t>: </a:t>
            </a:r>
            <a:r>
              <a:rPr lang="en-US" sz="1600" dirty="0" smtClean="0"/>
              <a:t>a way to maintain different versions of the same code base. </a:t>
            </a:r>
            <a:r>
              <a:rPr lang="en-US" sz="1600" dirty="0"/>
              <a:t>When you create a branch in your project, you're creating an environment where you can try out new </a:t>
            </a:r>
            <a:r>
              <a:rPr lang="en-US" sz="1600" dirty="0" smtClean="0"/>
              <a:t>ideas and if they work, you can </a:t>
            </a:r>
            <a:r>
              <a:rPr lang="en-US" sz="1600" b="1" dirty="0" smtClean="0"/>
              <a:t>merge</a:t>
            </a:r>
            <a:r>
              <a:rPr lang="en-US" sz="1600" dirty="0" smtClean="0"/>
              <a:t> them back to the master</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86447" y="1052945"/>
            <a:ext cx="4357553" cy="3321685"/>
          </a:xfrm>
          <a:prstGeom prst="rect">
            <a:avLst/>
          </a:prstGeom>
        </p:spPr>
      </p:pic>
    </p:spTree>
    <p:extLst>
      <p:ext uri="{BB962C8B-B14F-4D97-AF65-F5344CB8AC3E}">
        <p14:creationId xmlns:p14="http://schemas.microsoft.com/office/powerpoint/2010/main" val="1066508988"/>
      </p:ext>
    </p:extLst>
  </p:cSld>
  <p:clrMapOvr>
    <a:masterClrMapping/>
  </p:clrMapOvr>
</p:sld>
</file>

<file path=ppt/theme/theme1.xml><?xml version="1.0" encoding="utf-8"?>
<a:theme xmlns:a="http://schemas.openxmlformats.org/drawingml/2006/main" name="R-Ladies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Wood Type</Template>
  <TotalTime>1787</TotalTime>
  <Words>1826</Words>
  <Application>Microsoft Macintosh PowerPoint</Application>
  <PresentationFormat>On-screen Show (16:9)</PresentationFormat>
  <Paragraphs>225</Paragraphs>
  <Slides>31</Slides>
  <Notes>21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31</vt:i4>
      </vt:variant>
    </vt:vector>
  </HeadingPairs>
  <TitlesOfParts>
    <vt:vector size="37" baseType="lpstr">
      <vt:lpstr>Courier</vt:lpstr>
      <vt:lpstr>Courier New</vt:lpstr>
      <vt:lpstr>Helvetica Neue</vt:lpstr>
      <vt:lpstr>Titillium Web</vt:lpstr>
      <vt:lpstr>Arial</vt:lpstr>
      <vt:lpstr>R-Ladies Template</vt:lpstr>
      <vt:lpstr>Git &amp; Github  for the UseR</vt:lpstr>
      <vt:lpstr>Sponsors + Friends (for now)</vt:lpstr>
      <vt:lpstr>Agenda for today:</vt:lpstr>
      <vt:lpstr>1. What is                  ?</vt:lpstr>
      <vt:lpstr>What is Git?</vt:lpstr>
      <vt:lpstr>2. What is                     ?</vt:lpstr>
      <vt:lpstr>What is Github?</vt:lpstr>
      <vt:lpstr>3.        +          +          = </vt:lpstr>
      <vt:lpstr>Terminology to Know</vt:lpstr>
      <vt:lpstr>How does it work?</vt:lpstr>
      <vt:lpstr> Walkthrough: Getting Started</vt:lpstr>
      <vt:lpstr>1.) Register a free Github account</vt:lpstr>
      <vt:lpstr>2.) Download and Install Git</vt:lpstr>
      <vt:lpstr>3.) Introduce yourself to Git</vt:lpstr>
      <vt:lpstr>4.1.) Create Github Repository</vt:lpstr>
      <vt:lpstr>PowerPoint Presentation</vt:lpstr>
      <vt:lpstr>4.2.) Prepare your working directory</vt:lpstr>
      <vt:lpstr>PowerPoint Presentation</vt:lpstr>
      <vt:lpstr>4.3.) Clone the Github Repository</vt:lpstr>
      <vt:lpstr>4.4.) Link to the Github Repository</vt:lpstr>
      <vt:lpstr>5.1.) Make a local change and check status</vt:lpstr>
      <vt:lpstr>5.2.) Commit the change to Staging</vt:lpstr>
      <vt:lpstr>5.3.) Push the change to Github</vt:lpstr>
      <vt:lpstr>Congrats!</vt:lpstr>
      <vt:lpstr>You can do everything we just did from Rstudio</vt:lpstr>
      <vt:lpstr>You can do everything we just did from Rstudio</vt:lpstr>
      <vt:lpstr>PowerPoint Presentation</vt:lpstr>
      <vt:lpstr>PowerPoint Presentation</vt:lpstr>
      <vt:lpstr>PowerPoint Presentation</vt:lpstr>
      <vt:lpstr>Troubleshooting – there’s gonna be a lot of it</vt:lpstr>
      <vt:lpstr>Resources</vt:lpstr>
    </vt:vector>
  </TitlesOfParts>
  <LinksUpToDate>false</LinksUpToDate>
  <SharedDoc>false</SharedDoc>
  <HyperlinksChanged>false</HyperlinksChanged>
  <AppVersion>15.0040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Launching  R-Ladies Charlottesville</dc:title>
  <cp:lastModifiedBy>Samantha Toet</cp:lastModifiedBy>
  <cp:revision>62</cp:revision>
  <dcterms:modified xsi:type="dcterms:W3CDTF">2018-05-01T17:04:02Z</dcterms:modified>
</cp:coreProperties>
</file>